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slideMasters/slideMaster45.xml" ContentType="application/vnd.openxmlformats-officedocument.presentationml.slideMaster+xml"/>
  <Override PartName="/ppt/slides/slide45.xml" ContentType="application/vnd.openxmlformats-officedocument.presentationml.slide+xml"/>
  <Override PartName="/ppt/slideMasters/slideMaster46.xml" ContentType="application/vnd.openxmlformats-officedocument.presentationml.slideMaster+xml"/>
  <Override PartName="/ppt/slides/slide46.xml" ContentType="application/vnd.openxmlformats-officedocument.presentationml.slide+xml"/>
  <Override PartName="/ppt/slideMasters/slideMaster47.xml" ContentType="application/vnd.openxmlformats-officedocument.presentationml.slideMaster+xml"/>
  <Override PartName="/ppt/slides/slide47.xml" ContentType="application/vnd.openxmlformats-officedocument.presentationml.slide+xml"/>
  <Override PartName="/ppt/slideMasters/slideMaster48.xml" ContentType="application/vnd.openxmlformats-officedocument.presentationml.slideMaster+xml"/>
  <Override PartName="/ppt/slides/slide48.xml" ContentType="application/vnd.openxmlformats-officedocument.presentationml.slide+xml"/>
  <Override PartName="/ppt/slideMasters/slideMaster49.xml" ContentType="application/vnd.openxmlformats-officedocument.presentationml.slideMaster+xml"/>
  <Override PartName="/ppt/slides/slide49.xml" ContentType="application/vnd.openxmlformats-officedocument.presentationml.slide+xml"/>
  <Override PartName="/ppt/slideMasters/slideMaster50.xml" ContentType="application/vnd.openxmlformats-officedocument.presentationml.slideMaster+xml"/>
  <Override PartName="/ppt/slides/slide50.xml" ContentType="application/vnd.openxmlformats-officedocument.presentationml.slide+xml"/>
  <Override PartName="/ppt/slideMasters/slideMaster51.xml" ContentType="application/vnd.openxmlformats-officedocument.presentationml.slideMaster+xml"/>
  <Override PartName="/ppt/slides/slide51.xml" ContentType="application/vnd.openxmlformats-officedocument.presentationml.slide+xml"/>
  <Override PartName="/ppt/slideMasters/slideMaster52.xml" ContentType="application/vnd.openxmlformats-officedocument.presentationml.slideMaster+xml"/>
  <Override PartName="/ppt/slides/slide52.xml" ContentType="application/vnd.openxmlformats-officedocument.presentationml.slide+xml"/>
  <Override PartName="/ppt/slideMasters/slideMaster53.xml" ContentType="application/vnd.openxmlformats-officedocument.presentationml.slideMaster+xml"/>
  <Override PartName="/ppt/slides/slide53.xml" ContentType="application/vnd.openxmlformats-officedocument.presentationml.slide+xml"/>
  <Override PartName="/ppt/slideMasters/slideMaster54.xml" ContentType="application/vnd.openxmlformats-officedocument.presentationml.slideMaster+xml"/>
  <Override PartName="/ppt/slides/slide54.xml" ContentType="application/vnd.openxmlformats-officedocument.presentationml.slide+xml"/>
  <Override PartName="/ppt/slideMasters/slideMaster55.xml" ContentType="application/vnd.openxmlformats-officedocument.presentationml.slideMaster+xml"/>
  <Override PartName="/ppt/slides/slide55.xml" ContentType="application/vnd.openxmlformats-officedocument.presentationml.slide+xml"/>
  <Override PartName="/ppt/slideMasters/slideMaster56.xml" ContentType="application/vnd.openxmlformats-officedocument.presentationml.slideMaster+xml"/>
  <Override PartName="/ppt/slides/slide56.xml" ContentType="application/vnd.openxmlformats-officedocument.presentationml.slide+xml"/>
  <Override PartName="/ppt/slideMasters/slideMaster57.xml" ContentType="application/vnd.openxmlformats-officedocument.presentationml.slideMaster+xml"/>
  <Override PartName="/ppt/slides/slide57.xml" ContentType="application/vnd.openxmlformats-officedocument.presentationml.slide+xml"/>
  <Override PartName="/ppt/slideMasters/slideMaster58.xml" ContentType="application/vnd.openxmlformats-officedocument.presentationml.slideMaster+xml"/>
  <Override PartName="/ppt/slides/slide58.xml" ContentType="application/vnd.openxmlformats-officedocument.presentationml.slide+xml"/>
  <Override PartName="/ppt/slideMasters/slideMaster59.xml" ContentType="application/vnd.openxmlformats-officedocument.presentationml.slideMaster+xml"/>
  <Override PartName="/ppt/slides/slide59.xml" ContentType="application/vnd.openxmlformats-officedocument.presentationml.slide+xml"/>
  <Override PartName="/ppt/slideMasters/slideMaster60.xml" ContentType="application/vnd.openxmlformats-officedocument.presentationml.slideMaster+xml"/>
  <Override PartName="/ppt/slides/slide60.xml" ContentType="application/vnd.openxmlformats-officedocument.presentationml.slide+xml"/>
  <Override PartName="/ppt/slideMasters/slideMaster61.xml" ContentType="application/vnd.openxmlformats-officedocument.presentationml.slideMaster+xml"/>
  <Override PartName="/ppt/slides/slide61.xml" ContentType="application/vnd.openxmlformats-officedocument.presentationml.slide+xml"/>
  <Override PartName="/ppt/slideMasters/slideMaster62.xml" ContentType="application/vnd.openxmlformats-officedocument.presentationml.slideMaster+xml"/>
  <Override PartName="/ppt/slides/slide62.xml" ContentType="application/vnd.openxmlformats-officedocument.presentationml.slide+xml"/>
  <Override PartName="/ppt/slideMasters/slideMaster63.xml" ContentType="application/vnd.openxmlformats-officedocument.presentationml.slideMaster+xml"/>
  <Override PartName="/ppt/slides/slide63.xml" ContentType="application/vnd.openxmlformats-officedocument.presentationml.slide+xml"/>
  <Override PartName="/ppt/slideMasters/slideMaster64.xml" ContentType="application/vnd.openxmlformats-officedocument.presentationml.slideMaster+xml"/>
  <Override PartName="/ppt/slides/slide64.xml" ContentType="application/vnd.openxmlformats-officedocument.presentationml.slide+xml"/>
  <Override PartName="/ppt/slideMasters/slideMaster65.xml" ContentType="application/vnd.openxmlformats-officedocument.presentationml.slideMaster+xml"/>
  <Override PartName="/ppt/slides/slide65.xml" ContentType="application/vnd.openxmlformats-officedocument.presentationml.slide+xml"/>
  <Override PartName="/ppt/slideMasters/slideMaster66.xml" ContentType="application/vnd.openxmlformats-officedocument.presentationml.slideMaster+xml"/>
  <Override PartName="/ppt/slides/slide66.xml" ContentType="application/vnd.openxmlformats-officedocument.presentationml.slide+xml"/>
  <Override PartName="/ppt/slideMasters/slideMaster67.xml" ContentType="application/vnd.openxmlformats-officedocument.presentationml.slideMaster+xml"/>
  <Override PartName="/ppt/slides/slide67.xml" ContentType="application/vnd.openxmlformats-officedocument.presentationml.slide+xml"/>
  <Override PartName="/ppt/slideMasters/slideMaster68.xml" ContentType="application/vnd.openxmlformats-officedocument.presentationml.slideMaster+xml"/>
  <Override PartName="/ppt/slides/slide68.xml" ContentType="application/vnd.openxmlformats-officedocument.presentationml.slide+xml"/>
  <Override PartName="/ppt/slideMasters/slideMaster69.xml" ContentType="application/vnd.openxmlformats-officedocument.presentationml.slideMaster+xml"/>
  <Override PartName="/ppt/slides/slide69.xml" ContentType="application/vnd.openxmlformats-officedocument.presentationml.slide+xml"/>
  <Override PartName="/ppt/slideMasters/slideMaster70.xml" ContentType="application/vnd.openxmlformats-officedocument.presentationml.slideMaster+xml"/>
  <Override PartName="/ppt/slides/slide70.xml" ContentType="application/vnd.openxmlformats-officedocument.presentationml.slide+xml"/>
  <Override PartName="/ppt/slideMasters/slideMaster71.xml" ContentType="application/vnd.openxmlformats-officedocument.presentationml.slideMaster+xml"/>
  <Override PartName="/ppt/slides/slide71.xml" ContentType="application/vnd.openxmlformats-officedocument.presentationml.slide+xml"/>
  <Override PartName="/ppt/slideMasters/slideMaster72.xml" ContentType="application/vnd.openxmlformats-officedocument.presentationml.slideMaster+xml"/>
  <Override PartName="/ppt/slides/slide72.xml" ContentType="application/vnd.openxmlformats-officedocument.presentationml.slide+xml"/>
  <Override PartName="/ppt/slideMasters/slideMaster73.xml" ContentType="application/vnd.openxmlformats-officedocument.presentationml.slideMaster+xml"/>
  <Override PartName="/ppt/slides/slide73.xml" ContentType="application/vnd.openxmlformats-officedocument.presentationml.slide+xml"/>
  <Override PartName="/ppt/slideMasters/slideMaster74.xml" ContentType="application/vnd.openxmlformats-officedocument.presentationml.slideMaster+xml"/>
  <Override PartName="/ppt/slides/slide74.xml" ContentType="application/vnd.openxmlformats-officedocument.presentationml.slide+xml"/>
  <Override PartName="/ppt/slideMasters/slideMaster75.xml" ContentType="application/vnd.openxmlformats-officedocument.presentationml.slideMaster+xml"/>
  <Override PartName="/ppt/slides/slide75.xml" ContentType="application/vnd.openxmlformats-officedocument.presentationml.slide+xml"/>
  <Override PartName="/ppt/slideMasters/slideMaster76.xml" ContentType="application/vnd.openxmlformats-officedocument.presentationml.slideMaster+xml"/>
  <Override PartName="/ppt/slides/slide76.xml" ContentType="application/vnd.openxmlformats-officedocument.presentationml.slide+xml"/>
  <Override PartName="/ppt/slideMasters/slideMaster77.xml" ContentType="application/vnd.openxmlformats-officedocument.presentationml.slideMaster+xml"/>
  <Override PartName="/ppt/slides/slide77.xml" ContentType="application/vnd.openxmlformats-officedocument.presentationml.slide+xml"/>
  <Override PartName="/ppt/slideMasters/slideMaster78.xml" ContentType="application/vnd.openxmlformats-officedocument.presentationml.slideMaster+xml"/>
  <Override PartName="/ppt/slides/slide78.xml" ContentType="application/vnd.openxmlformats-officedocument.presentationml.slide+xml"/>
  <Override PartName="/ppt/slideMasters/slideMaster79.xml" ContentType="application/vnd.openxmlformats-officedocument.presentationml.slideMaster+xml"/>
  <Override PartName="/ppt/slides/slide79.xml" ContentType="application/vnd.openxmlformats-officedocument.presentationml.slide+xml"/>
  <Override PartName="/ppt/slideMasters/slideMaster80.xml" ContentType="application/vnd.openxmlformats-officedocument.presentationml.slideMaster+xml"/>
  <Override PartName="/ppt/slides/slide80.xml" ContentType="application/vnd.openxmlformats-officedocument.presentationml.slide+xml"/>
  <Override PartName="/ppt/slideMasters/slideMaster81.xml" ContentType="application/vnd.openxmlformats-officedocument.presentationml.slideMaster+xml"/>
  <Override PartName="/ppt/slides/slide81.xml" ContentType="application/vnd.openxmlformats-officedocument.presentationml.slide+xml"/>
  <Override PartName="/ppt/slideMasters/slideMaster82.xml" ContentType="application/vnd.openxmlformats-officedocument.presentationml.slideMaster+xml"/>
  <Override PartName="/ppt/slides/slide82.xml" ContentType="application/vnd.openxmlformats-officedocument.presentationml.slide+xml"/>
  <Override PartName="/ppt/slideMasters/slideMaster83.xml" ContentType="application/vnd.openxmlformats-officedocument.presentationml.slideMaster+xml"/>
  <Override PartName="/ppt/slides/slide83.xml" ContentType="application/vnd.openxmlformats-officedocument.presentationml.slide+xml"/>
  <Override PartName="/ppt/slideMasters/slideMaster84.xml" ContentType="application/vnd.openxmlformats-officedocument.presentationml.slideMaster+xml"/>
  <Override PartName="/ppt/slides/slide84.xml" ContentType="application/vnd.openxmlformats-officedocument.presentationml.slide+xml"/>
  <Override PartName="/ppt/slideMasters/slideMaster85.xml" ContentType="application/vnd.openxmlformats-officedocument.presentationml.slideMaster+xml"/>
  <Override PartName="/ppt/slides/slide85.xml" ContentType="application/vnd.openxmlformats-officedocument.presentationml.slide+xml"/>
  <Override PartName="/ppt/slideMasters/slideMaster86.xml" ContentType="application/vnd.openxmlformats-officedocument.presentationml.slideMaster+xml"/>
  <Override PartName="/ppt/slides/slide86.xml" ContentType="application/vnd.openxmlformats-officedocument.presentationml.slide+xml"/>
  <Override PartName="/ppt/slideMasters/slideMaster87.xml" ContentType="application/vnd.openxmlformats-officedocument.presentationml.slideMaster+xml"/>
  <Override PartName="/ppt/slides/slide87.xml" ContentType="application/vnd.openxmlformats-officedocument.presentationml.slide+xml"/>
  <Override PartName="/ppt/slideMasters/slideMaster88.xml" ContentType="application/vnd.openxmlformats-officedocument.presentationml.slideMaster+xml"/>
  <Override PartName="/ppt/slides/slide88.xml" ContentType="application/vnd.openxmlformats-officedocument.presentationml.slide+xml"/>
  <Override PartName="/ppt/slideMasters/slideMaster89.xml" ContentType="application/vnd.openxmlformats-officedocument.presentationml.slideMaster+xml"/>
  <Override PartName="/ppt/slides/slide89.xml" ContentType="application/vnd.openxmlformats-officedocument.presentationml.slide+xml"/>
  <Override PartName="/ppt/slideMasters/slideMaster90.xml" ContentType="application/vnd.openxmlformats-officedocument.presentationml.slideMaster+xml"/>
  <Override PartName="/ppt/slides/slide90.xml" ContentType="application/vnd.openxmlformats-officedocument.presentationml.slide+xml"/>
  <Override PartName="/ppt/slideMasters/slideMaster91.xml" ContentType="application/vnd.openxmlformats-officedocument.presentationml.slideMaster+xml"/>
  <Override PartName="/ppt/slides/slide91.xml" ContentType="application/vnd.openxmlformats-officedocument.presentationml.slide+xml"/>
  <Override PartName="/ppt/slideMasters/slideMaster92.xml" ContentType="application/vnd.openxmlformats-officedocument.presentationml.slideMaster+xml"/>
  <Override PartName="/ppt/slides/slide92.xml" ContentType="application/vnd.openxmlformats-officedocument.presentationml.slide+xml"/>
  <Override PartName="/ppt/slideMasters/slideMaster93.xml" ContentType="application/vnd.openxmlformats-officedocument.presentationml.slideMaster+xml"/>
  <Override PartName="/ppt/slides/slide93.xml" ContentType="application/vnd.openxmlformats-officedocument.presentationml.slide+xml"/>
  <Override PartName="/ppt/slideMasters/slideMaster94.xml" ContentType="application/vnd.openxmlformats-officedocument.presentationml.slideMaster+xml"/>
  <Override PartName="/ppt/slides/slide94.xml" ContentType="application/vnd.openxmlformats-officedocument.presentationml.slide+xml"/>
  <Override PartName="/ppt/slideMasters/slideMaster95.xml" ContentType="application/vnd.openxmlformats-officedocument.presentationml.slideMaster+xml"/>
  <Override PartName="/ppt/slides/slide95.xml" ContentType="application/vnd.openxmlformats-officedocument.presentationml.slide+xml"/>
  <Override PartName="/ppt/slideMasters/slideMaster96.xml" ContentType="application/vnd.openxmlformats-officedocument.presentationml.slideMaster+xml"/>
  <Override PartName="/ppt/slides/slide96.xml" ContentType="application/vnd.openxmlformats-officedocument.presentationml.slide+xml"/>
  <Override PartName="/ppt/slideMasters/slideMaster97.xml" ContentType="application/vnd.openxmlformats-officedocument.presentationml.slideMaster+xml"/>
  <Override PartName="/ppt/slides/slide97.xml" ContentType="application/vnd.openxmlformats-officedocument.presentationml.slide+xml"/>
  <Override PartName="/ppt/slideMasters/slideMaster98.xml" ContentType="application/vnd.openxmlformats-officedocument.presentationml.slideMaster+xml"/>
  <Override PartName="/ppt/slides/slide98.xml" ContentType="application/vnd.openxmlformats-officedocument.presentationml.slide+xml"/>
  <Override PartName="/ppt/slideMasters/slideMaster99.xml" ContentType="application/vnd.openxmlformats-officedocument.presentationml.slideMaster+xml"/>
  <Override PartName="/ppt/slides/slide99.xml" ContentType="application/vnd.openxmlformats-officedocument.presentationml.slide+xml"/>
  <Override PartName="/ppt/slideMasters/slideMaster100.xml" ContentType="application/vnd.openxmlformats-officedocument.presentationml.slideMaster+xml"/>
  <Override PartName="/ppt/slides/slide100.xml" ContentType="application/vnd.openxmlformats-officedocument.presentationml.slide+xml"/>
  <Override PartName="/ppt/slideMasters/slideMaster101.xml" ContentType="application/vnd.openxmlformats-officedocument.presentationml.slideMaster+xml"/>
  <Override PartName="/ppt/slides/slide101.xml" ContentType="application/vnd.openxmlformats-officedocument.presentationml.slide+xml"/>
  <Override PartName="/ppt/slideMasters/slideMaster102.xml" ContentType="application/vnd.openxmlformats-officedocument.presentationml.slideMaster+xml"/>
  <Override PartName="/ppt/slides/slide102.xml" ContentType="application/vnd.openxmlformats-officedocument.presentationml.slide+xml"/>
  <Override PartName="/ppt/slideMasters/slideMaster103.xml" ContentType="application/vnd.openxmlformats-officedocument.presentationml.slideMaster+xml"/>
  <Override PartName="/ppt/slides/slide103.xml" ContentType="application/vnd.openxmlformats-officedocument.presentationml.slide+xml"/>
  <Override PartName="/ppt/slideMasters/slideMaster104.xml" ContentType="application/vnd.openxmlformats-officedocument.presentationml.slideMaster+xml"/>
  <Override PartName="/ppt/slides/slide104.xml" ContentType="application/vnd.openxmlformats-officedocument.presentationml.slide+xml"/>
  <Override PartName="/ppt/slideMasters/slideMaster105.xml" ContentType="application/vnd.openxmlformats-officedocument.presentationml.slideMaster+xml"/>
  <Override PartName="/ppt/slides/slide105.xml" ContentType="application/vnd.openxmlformats-officedocument.presentationml.slide+xml"/>
  <Override PartName="/ppt/slideMasters/slideMaster106.xml" ContentType="application/vnd.openxmlformats-officedocument.presentationml.slideMaster+xml"/>
  <Override PartName="/ppt/slides/slide106.xml" ContentType="application/vnd.openxmlformats-officedocument.presentationml.slide+xml"/>
  <Override PartName="/ppt/slideMasters/slideMaster107.xml" ContentType="application/vnd.openxmlformats-officedocument.presentationml.slideMaster+xml"/>
  <Override PartName="/ppt/slides/slide107.xml" ContentType="application/vnd.openxmlformats-officedocument.presentationml.slide+xml"/>
  <Override PartName="/ppt/slideMasters/slideMaster108.xml" ContentType="application/vnd.openxmlformats-officedocument.presentationml.slideMaster+xml"/>
  <Override PartName="/ppt/slides/slide108.xml" ContentType="application/vnd.openxmlformats-officedocument.presentationml.slide+xml"/>
  <Override PartName="/ppt/slideMasters/slideMaster109.xml" ContentType="application/vnd.openxmlformats-officedocument.presentationml.slideMaster+xml"/>
  <Override PartName="/ppt/slides/slide109.xml" ContentType="application/vnd.openxmlformats-officedocument.presentationml.slide+xml"/>
  <Override PartName="/ppt/slideMasters/slideMaster110.xml" ContentType="application/vnd.openxmlformats-officedocument.presentationml.slideMaster+xml"/>
  <Override PartName="/ppt/slides/slide110.xml" ContentType="application/vnd.openxmlformats-officedocument.presentationml.slide+xml"/>
  <Override PartName="/ppt/slideMasters/slideMaster111.xml" ContentType="application/vnd.openxmlformats-officedocument.presentationml.slideMaster+xml"/>
  <Override PartName="/ppt/slides/slide111.xml" ContentType="application/vnd.openxmlformats-officedocument.presentationml.slide+xml"/>
  <Override PartName="/ppt/slideMasters/slideMaster112.xml" ContentType="application/vnd.openxmlformats-officedocument.presentationml.slideMaster+xml"/>
  <Override PartName="/ppt/slides/slide112.xml" ContentType="application/vnd.openxmlformats-officedocument.presentationml.slide+xml"/>
  <Override PartName="/ppt/slideMasters/slideMaster113.xml" ContentType="application/vnd.openxmlformats-officedocument.presentationml.slideMaster+xml"/>
  <Override PartName="/ppt/slides/slide113.xml" ContentType="application/vnd.openxmlformats-officedocument.presentationml.slide+xml"/>
  <Override PartName="/ppt/slideMasters/slideMaster114.xml" ContentType="application/vnd.openxmlformats-officedocument.presentationml.slideMaster+xml"/>
  <Override PartName="/ppt/slides/slide114.xml" ContentType="application/vnd.openxmlformats-officedocument.presentationml.slide+xml"/>
  <Override PartName="/ppt/slideMasters/slideMaster115.xml" ContentType="application/vnd.openxmlformats-officedocument.presentationml.slideMaster+xml"/>
  <Override PartName="/ppt/slides/slide115.xml" ContentType="application/vnd.openxmlformats-officedocument.presentationml.slide+xml"/>
  <Override PartName="/ppt/slideMasters/slideMaster116.xml" ContentType="application/vnd.openxmlformats-officedocument.presentationml.slideMaster+xml"/>
  <Override PartName="/ppt/slides/slide116.xml" ContentType="application/vnd.openxmlformats-officedocument.presentationml.slide+xml"/>
  <Override PartName="/ppt/slideMasters/slideMaster117.xml" ContentType="application/vnd.openxmlformats-officedocument.presentationml.slideMaster+xml"/>
  <Override PartName="/ppt/slides/slide117.xml" ContentType="application/vnd.openxmlformats-officedocument.presentationml.slide+xml"/>
  <Override PartName="/ppt/slideMasters/slideMaster118.xml" ContentType="application/vnd.openxmlformats-officedocument.presentationml.slideMaster+xml"/>
  <Override PartName="/ppt/slides/slide118.xml" ContentType="application/vnd.openxmlformats-officedocument.presentationml.slide+xml"/>
  <Override PartName="/ppt/slideMasters/slideMaster119.xml" ContentType="application/vnd.openxmlformats-officedocument.presentationml.slideMaster+xml"/>
  <Override PartName="/ppt/slides/slide119.xml" ContentType="application/vnd.openxmlformats-officedocument.presentationml.slide+xml"/>
  <Override PartName="/ppt/slideMasters/slideMaster120.xml" ContentType="application/vnd.openxmlformats-officedocument.presentationml.slideMaster+xml"/>
  <Override PartName="/ppt/slides/slide120.xml" ContentType="application/vnd.openxmlformats-officedocument.presentationml.slide+xml"/>
  <Override PartName="/ppt/slideMasters/slideMaster121.xml" ContentType="application/vnd.openxmlformats-officedocument.presentationml.slideMaster+xml"/>
  <Override PartName="/ppt/slides/slide121.xml" ContentType="application/vnd.openxmlformats-officedocument.presentationml.slide+xml"/>
  <Override PartName="/ppt/slideMasters/slideMaster122.xml" ContentType="application/vnd.openxmlformats-officedocument.presentationml.slideMaster+xml"/>
  <Override PartName="/ppt/slides/slide122.xml" ContentType="application/vnd.openxmlformats-officedocument.presentationml.slide+xml"/>
  <Override PartName="/ppt/slideMasters/slideMaster123.xml" ContentType="application/vnd.openxmlformats-officedocument.presentationml.slideMaster+xml"/>
  <Override PartName="/ppt/slides/slide123.xml" ContentType="application/vnd.openxmlformats-officedocument.presentationml.slide+xml"/>
  <Override PartName="/ppt/slideMasters/slideMaster124.xml" ContentType="application/vnd.openxmlformats-officedocument.presentationml.slideMaster+xml"/>
  <Override PartName="/ppt/slides/slide124.xml" ContentType="application/vnd.openxmlformats-officedocument.presentationml.slide+xml"/>
  <Override PartName="/ppt/slideMasters/slideMaster125.xml" ContentType="application/vnd.openxmlformats-officedocument.presentationml.slideMaster+xml"/>
  <Override PartName="/ppt/slides/slide125.xml" ContentType="application/vnd.openxmlformats-officedocument.presentationml.slide+xml"/>
  <Override PartName="/ppt/slideMasters/slideMaster126.xml" ContentType="application/vnd.openxmlformats-officedocument.presentationml.slideMaster+xml"/>
  <Override PartName="/ppt/slides/slide126.xml" ContentType="application/vnd.openxmlformats-officedocument.presentationml.slide+xml"/>
  <Override PartName="/ppt/slideMasters/slideMaster127.xml" ContentType="application/vnd.openxmlformats-officedocument.presentationml.slideMaster+xml"/>
  <Override PartName="/ppt/slides/slide127.xml" ContentType="application/vnd.openxmlformats-officedocument.presentationml.slide+xml"/>
  <Override PartName="/ppt/slideMasters/slideMaster128.xml" ContentType="application/vnd.openxmlformats-officedocument.presentationml.slideMaster+xml"/>
  <Override PartName="/ppt/slides/slide128.xml" ContentType="application/vnd.openxmlformats-officedocument.presentationml.slide+xml"/>
  <Override PartName="/ppt/slideMasters/slideMaster129.xml" ContentType="application/vnd.openxmlformats-officedocument.presentationml.slideMaster+xml"/>
  <Override PartName="/ppt/slides/slide129.xml" ContentType="application/vnd.openxmlformats-officedocument.presentationml.slide+xml"/>
  <Override PartName="/ppt/slideMasters/slideMaster130.xml" ContentType="application/vnd.openxmlformats-officedocument.presentationml.slideMaster+xml"/>
  <Override PartName="/ppt/slides/slide130.xml" ContentType="application/vnd.openxmlformats-officedocument.presentationml.slide+xml"/>
  <Override PartName="/ppt/slideMasters/slideMaster131.xml" ContentType="application/vnd.openxmlformats-officedocument.presentationml.slideMaster+xml"/>
  <Override PartName="/ppt/slides/slide131.xml" ContentType="application/vnd.openxmlformats-officedocument.presentationml.slide+xml"/>
  <Override PartName="/ppt/slideMasters/slideMaster132.xml" ContentType="application/vnd.openxmlformats-officedocument.presentationml.slideMaster+xml"/>
  <Override PartName="/ppt/slides/slide132.xml" ContentType="application/vnd.openxmlformats-officedocument.presentationml.slide+xml"/>
  <Override PartName="/ppt/slideMasters/slideMaster133.xml" ContentType="application/vnd.openxmlformats-officedocument.presentationml.slideMaster+xml"/>
  <Override PartName="/ppt/slides/slide133.xml" ContentType="application/vnd.openxmlformats-officedocument.presentationml.slide+xml"/>
  <Override PartName="/ppt/slideMasters/slideMaster134.xml" ContentType="application/vnd.openxmlformats-officedocument.presentationml.slideMaster+xml"/>
  <Override PartName="/ppt/slides/slide134.xml" ContentType="application/vnd.openxmlformats-officedocument.presentationml.slide+xml"/>
  <Override PartName="/ppt/slideMasters/slideMaster135.xml" ContentType="application/vnd.openxmlformats-officedocument.presentationml.slideMaster+xml"/>
  <Override PartName="/ppt/slides/slide135.xml" ContentType="application/vnd.openxmlformats-officedocument.presentationml.slide+xml"/>
  <Override PartName="/ppt/slideMasters/slideMaster136.xml" ContentType="application/vnd.openxmlformats-officedocument.presentationml.slideMaster+xml"/>
  <Override PartName="/ppt/slides/slide136.xml" ContentType="application/vnd.openxmlformats-officedocument.presentationml.slide+xml"/>
  <Override PartName="/ppt/slideMasters/slideMaster137.xml" ContentType="application/vnd.openxmlformats-officedocument.presentationml.slideMaster+xml"/>
  <Override PartName="/ppt/slides/slide137.xml" ContentType="application/vnd.openxmlformats-officedocument.presentationml.slide+xml"/>
  <Override PartName="/ppt/slideMasters/slideMaster138.xml" ContentType="application/vnd.openxmlformats-officedocument.presentationml.slideMaster+xml"/>
  <Override PartName="/ppt/slides/slide138.xml" ContentType="application/vnd.openxmlformats-officedocument.presentationml.slide+xml"/>
  <Override PartName="/ppt/slideMasters/slideMaster139.xml" ContentType="application/vnd.openxmlformats-officedocument.presentationml.slideMaster+xml"/>
  <Override PartName="/ppt/slides/slide139.xml" ContentType="application/vnd.openxmlformats-officedocument.presentationml.slide+xml"/>
  <Override PartName="/ppt/slideMasters/slideMaster140.xml" ContentType="application/vnd.openxmlformats-officedocument.presentationml.slideMaster+xml"/>
  <Override PartName="/ppt/slides/slide140.xml" ContentType="application/vnd.openxmlformats-officedocument.presentationml.slide+xml"/>
  <Override PartName="/ppt/slideMasters/slideMaster141.xml" ContentType="application/vnd.openxmlformats-officedocument.presentationml.slideMaster+xml"/>
  <Override PartName="/ppt/slides/slide141.xml" ContentType="application/vnd.openxmlformats-officedocument.presentationml.slide+xml"/>
  <Override PartName="/ppt/slideMasters/slideMaster142.xml" ContentType="application/vnd.openxmlformats-officedocument.presentationml.slideMaster+xml"/>
  <Override PartName="/ppt/slides/slide142.xml" ContentType="application/vnd.openxmlformats-officedocument.presentationml.slide+xml"/>
  <Override PartName="/ppt/slideMasters/slideMaster143.xml" ContentType="application/vnd.openxmlformats-officedocument.presentationml.slideMaster+xml"/>
  <Override PartName="/ppt/slides/slide143.xml" ContentType="application/vnd.openxmlformats-officedocument.presentationml.slide+xml"/>
  <Override PartName="/ppt/slideMasters/slideMaster144.xml" ContentType="application/vnd.openxmlformats-officedocument.presentationml.slideMaster+xml"/>
  <Override PartName="/ppt/slides/slide144.xml" ContentType="application/vnd.openxmlformats-officedocument.presentationml.slide+xml"/>
  <Override PartName="/ppt/slideMasters/slideMaster145.xml" ContentType="application/vnd.openxmlformats-officedocument.presentationml.slideMaster+xml"/>
  <Override PartName="/ppt/slides/slide145.xml" ContentType="application/vnd.openxmlformats-officedocument.presentationml.slide+xml"/>
  <Override PartName="/ppt/slideMasters/slideMaster146.xml" ContentType="application/vnd.openxmlformats-officedocument.presentationml.slideMaster+xml"/>
  <Override PartName="/ppt/slides/slide146.xml" ContentType="application/vnd.openxmlformats-officedocument.presentationml.slide+xml"/>
  <Override PartName="/ppt/slideMasters/slideMaster147.xml" ContentType="application/vnd.openxmlformats-officedocument.presentationml.slideMaster+xml"/>
  <Override PartName="/ppt/slides/slide147.xml" ContentType="application/vnd.openxmlformats-officedocument.presentationml.slide+xml"/>
  <Override PartName="/ppt/slideMasters/slideMaster148.xml" ContentType="application/vnd.openxmlformats-officedocument.presentationml.slideMaster+xml"/>
  <Override PartName="/ppt/slides/slide148.xml" ContentType="application/vnd.openxmlformats-officedocument.presentationml.slide+xml"/>
  <Override PartName="/ppt/slideMasters/slideMaster149.xml" ContentType="application/vnd.openxmlformats-officedocument.presentationml.slideMaster+xml"/>
  <Override PartName="/ppt/slides/slide149.xml" ContentType="application/vnd.openxmlformats-officedocument.presentationml.slide+xml"/>
  <Override PartName="/ppt/slideMasters/slideMaster150.xml" ContentType="application/vnd.openxmlformats-officedocument.presentationml.slideMaster+xml"/>
  <Override PartName="/ppt/slides/slide150.xml" ContentType="application/vnd.openxmlformats-officedocument.presentationml.slide+xml"/>
  <Override PartName="/ppt/slideMasters/slideMaster151.xml" ContentType="application/vnd.openxmlformats-officedocument.presentationml.slideMaster+xml"/>
  <Override PartName="/ppt/slides/slide151.xml" ContentType="application/vnd.openxmlformats-officedocument.presentationml.slide+xml"/>
  <Override PartName="/ppt/slideMasters/slideMaster152.xml" ContentType="application/vnd.openxmlformats-officedocument.presentationml.slideMaster+xml"/>
  <Override PartName="/ppt/slides/slide152.xml" ContentType="application/vnd.openxmlformats-officedocument.presentationml.slide+xml"/>
  <Override PartName="/ppt/slideMasters/slideMaster153.xml" ContentType="application/vnd.openxmlformats-officedocument.presentationml.slideMaster+xml"/>
  <Override PartName="/ppt/slides/slide153.xml" ContentType="application/vnd.openxmlformats-officedocument.presentationml.slide+xml"/>
  <Override PartName="/ppt/slideMasters/slideMaster154.xml" ContentType="application/vnd.openxmlformats-officedocument.presentationml.slideMaster+xml"/>
  <Override PartName="/ppt/slides/slide154.xml" ContentType="application/vnd.openxmlformats-officedocument.presentationml.slide+xml"/>
  <Override PartName="/ppt/slideMasters/slideMaster155.xml" ContentType="application/vnd.openxmlformats-officedocument.presentationml.slideMaster+xml"/>
  <Override PartName="/ppt/slides/slide15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ppt/notesSlides/notesSlide146.xml" ContentType="application/vnd.openxmlformats-officedocument.presentationml.notesSlide+xml"/>
  <Override PartName="/ppt/notesSlides/notesSlide147.xml" ContentType="application/vnd.openxmlformats-officedocument.presentationml.notesSlide+xml"/>
  <Override PartName="/ppt/notesSlides/notesSlide148.xml" ContentType="application/vnd.openxmlformats-officedocument.presentationml.notesSlide+xml"/>
  <Override PartName="/ppt/notesSlides/notesSlide149.xml" ContentType="application/vnd.openxmlformats-officedocument.presentationml.notesSlide+xml"/>
  <Override PartName="/ppt/notesSlides/notesSlide150.xml" ContentType="application/vnd.openxmlformats-officedocument.presentationml.notesSlide+xml"/>
  <Override PartName="/ppt/notesSlides/notesSlide151.xml" ContentType="application/vnd.openxmlformats-officedocument.presentationml.notesSlide+xml"/>
  <Override PartName="/ppt/notesSlides/notesSlide152.xml" ContentType="application/vnd.openxmlformats-officedocument.presentationml.notesSlide+xml"/>
  <Override PartName="/ppt/notesSlides/notesSlide153.xml" ContentType="application/vnd.openxmlformats-officedocument.presentationml.notesSlide+xml"/>
  <Override PartName="/ppt/notesSlides/notesSlide154.xml" ContentType="application/vnd.openxmlformats-officedocument.presentationml.notesSlide+xml"/>
  <Override PartName="/ppt/notesSlides/notesSlide15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  <p:sldId id="383" r:id="rId129"/>
    <p:sldId id="384" r:id="rId130"/>
    <p:sldId id="385" r:id="rId131"/>
    <p:sldId id="386" r:id="rId132"/>
    <p:sldId id="387" r:id="rId133"/>
    <p:sldId id="388" r:id="rId134"/>
    <p:sldId id="389" r:id="rId135"/>
    <p:sldId id="390" r:id="rId136"/>
    <p:sldId id="391" r:id="rId137"/>
    <p:sldId id="392" r:id="rId138"/>
    <p:sldId id="393" r:id="rId139"/>
    <p:sldId id="394" r:id="rId140"/>
    <p:sldId id="395" r:id="rId141"/>
    <p:sldId id="396" r:id="rId142"/>
    <p:sldId id="397" r:id="rId143"/>
    <p:sldId id="398" r:id="rId144"/>
    <p:sldId id="399" r:id="rId145"/>
    <p:sldId id="400" r:id="rId146"/>
    <p:sldId id="401" r:id="rId147"/>
    <p:sldId id="402" r:id="rId148"/>
    <p:sldId id="403" r:id="rId149"/>
    <p:sldId id="404" r:id="rId150"/>
    <p:sldId id="405" r:id="rId151"/>
    <p:sldId id="406" r:id="rId152"/>
    <p:sldId id="407" r:id="rId153"/>
    <p:sldId id="408" r:id="rId154"/>
    <p:sldId id="409" r:id="rId155"/>
    <p:sldId id="410" r:id="rId156"/>
  </p:sldIdLst>
  <p:notesMasterIdLst>
    <p:notesMasterId r:id="rId157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97" Type="http://schemas.openxmlformats.org/officeDocument/2006/relationships/slide" Target="slides/slide96.xml"/><Relationship Id="rId98" Type="http://schemas.openxmlformats.org/officeDocument/2006/relationships/slide" Target="slides/slide97.xml"/><Relationship Id="rId99" Type="http://schemas.openxmlformats.org/officeDocument/2006/relationships/slide" Target="slides/slide98.xml"/><Relationship Id="rId100" Type="http://schemas.openxmlformats.org/officeDocument/2006/relationships/slide" Target="slides/slide99.xml"/><Relationship Id="rId101" Type="http://schemas.openxmlformats.org/officeDocument/2006/relationships/slide" Target="slides/slide100.xml"/><Relationship Id="rId102" Type="http://schemas.openxmlformats.org/officeDocument/2006/relationships/slide" Target="slides/slide101.xml"/><Relationship Id="rId103" Type="http://schemas.openxmlformats.org/officeDocument/2006/relationships/slide" Target="slides/slide102.xml"/><Relationship Id="rId104" Type="http://schemas.openxmlformats.org/officeDocument/2006/relationships/slide" Target="slides/slide103.xml"/><Relationship Id="rId105" Type="http://schemas.openxmlformats.org/officeDocument/2006/relationships/slide" Target="slides/slide104.xml"/><Relationship Id="rId106" Type="http://schemas.openxmlformats.org/officeDocument/2006/relationships/slide" Target="slides/slide105.xml"/><Relationship Id="rId107" Type="http://schemas.openxmlformats.org/officeDocument/2006/relationships/slide" Target="slides/slide106.xml"/><Relationship Id="rId108" Type="http://schemas.openxmlformats.org/officeDocument/2006/relationships/slide" Target="slides/slide107.xml"/><Relationship Id="rId109" Type="http://schemas.openxmlformats.org/officeDocument/2006/relationships/slide" Target="slides/slide108.xml"/><Relationship Id="rId110" Type="http://schemas.openxmlformats.org/officeDocument/2006/relationships/slide" Target="slides/slide109.xml"/><Relationship Id="rId111" Type="http://schemas.openxmlformats.org/officeDocument/2006/relationships/slide" Target="slides/slide110.xml"/><Relationship Id="rId112" Type="http://schemas.openxmlformats.org/officeDocument/2006/relationships/slide" Target="slides/slide111.xml"/><Relationship Id="rId113" Type="http://schemas.openxmlformats.org/officeDocument/2006/relationships/slide" Target="slides/slide112.xml"/><Relationship Id="rId114" Type="http://schemas.openxmlformats.org/officeDocument/2006/relationships/slide" Target="slides/slide113.xml"/><Relationship Id="rId115" Type="http://schemas.openxmlformats.org/officeDocument/2006/relationships/slide" Target="slides/slide114.xml"/><Relationship Id="rId116" Type="http://schemas.openxmlformats.org/officeDocument/2006/relationships/slide" Target="slides/slide115.xml"/><Relationship Id="rId117" Type="http://schemas.openxmlformats.org/officeDocument/2006/relationships/slide" Target="slides/slide116.xml"/><Relationship Id="rId118" Type="http://schemas.openxmlformats.org/officeDocument/2006/relationships/slide" Target="slides/slide117.xml"/><Relationship Id="rId119" Type="http://schemas.openxmlformats.org/officeDocument/2006/relationships/slide" Target="slides/slide118.xml"/><Relationship Id="rId120" Type="http://schemas.openxmlformats.org/officeDocument/2006/relationships/slide" Target="slides/slide119.xml"/><Relationship Id="rId121" Type="http://schemas.openxmlformats.org/officeDocument/2006/relationships/slide" Target="slides/slide120.xml"/><Relationship Id="rId122" Type="http://schemas.openxmlformats.org/officeDocument/2006/relationships/slide" Target="slides/slide121.xml"/><Relationship Id="rId123" Type="http://schemas.openxmlformats.org/officeDocument/2006/relationships/slide" Target="slides/slide122.xml"/><Relationship Id="rId124" Type="http://schemas.openxmlformats.org/officeDocument/2006/relationships/slide" Target="slides/slide123.xml"/><Relationship Id="rId125" Type="http://schemas.openxmlformats.org/officeDocument/2006/relationships/slide" Target="slides/slide124.xml"/><Relationship Id="rId126" Type="http://schemas.openxmlformats.org/officeDocument/2006/relationships/slide" Target="slides/slide125.xml"/><Relationship Id="rId127" Type="http://schemas.openxmlformats.org/officeDocument/2006/relationships/slide" Target="slides/slide126.xml"/><Relationship Id="rId128" Type="http://schemas.openxmlformats.org/officeDocument/2006/relationships/slide" Target="slides/slide127.xml"/><Relationship Id="rId129" Type="http://schemas.openxmlformats.org/officeDocument/2006/relationships/slide" Target="slides/slide128.xml"/><Relationship Id="rId130" Type="http://schemas.openxmlformats.org/officeDocument/2006/relationships/slide" Target="slides/slide129.xml"/><Relationship Id="rId131" Type="http://schemas.openxmlformats.org/officeDocument/2006/relationships/slide" Target="slides/slide130.xml"/><Relationship Id="rId132" Type="http://schemas.openxmlformats.org/officeDocument/2006/relationships/slide" Target="slides/slide131.xml"/><Relationship Id="rId133" Type="http://schemas.openxmlformats.org/officeDocument/2006/relationships/slide" Target="slides/slide132.xml"/><Relationship Id="rId134" Type="http://schemas.openxmlformats.org/officeDocument/2006/relationships/slide" Target="slides/slide133.xml"/><Relationship Id="rId135" Type="http://schemas.openxmlformats.org/officeDocument/2006/relationships/slide" Target="slides/slide134.xml"/><Relationship Id="rId136" Type="http://schemas.openxmlformats.org/officeDocument/2006/relationships/slide" Target="slides/slide135.xml"/><Relationship Id="rId137" Type="http://schemas.openxmlformats.org/officeDocument/2006/relationships/slide" Target="slides/slide136.xml"/><Relationship Id="rId138" Type="http://schemas.openxmlformats.org/officeDocument/2006/relationships/slide" Target="slides/slide137.xml"/><Relationship Id="rId139" Type="http://schemas.openxmlformats.org/officeDocument/2006/relationships/slide" Target="slides/slide138.xml"/><Relationship Id="rId140" Type="http://schemas.openxmlformats.org/officeDocument/2006/relationships/slide" Target="slides/slide139.xml"/><Relationship Id="rId141" Type="http://schemas.openxmlformats.org/officeDocument/2006/relationships/slide" Target="slides/slide140.xml"/><Relationship Id="rId142" Type="http://schemas.openxmlformats.org/officeDocument/2006/relationships/slide" Target="slides/slide141.xml"/><Relationship Id="rId143" Type="http://schemas.openxmlformats.org/officeDocument/2006/relationships/slide" Target="slides/slide142.xml"/><Relationship Id="rId144" Type="http://schemas.openxmlformats.org/officeDocument/2006/relationships/slide" Target="slides/slide143.xml"/><Relationship Id="rId145" Type="http://schemas.openxmlformats.org/officeDocument/2006/relationships/slide" Target="slides/slide144.xml"/><Relationship Id="rId146" Type="http://schemas.openxmlformats.org/officeDocument/2006/relationships/slide" Target="slides/slide145.xml"/><Relationship Id="rId147" Type="http://schemas.openxmlformats.org/officeDocument/2006/relationships/slide" Target="slides/slide146.xml"/><Relationship Id="rId148" Type="http://schemas.openxmlformats.org/officeDocument/2006/relationships/slide" Target="slides/slide147.xml"/><Relationship Id="rId149" Type="http://schemas.openxmlformats.org/officeDocument/2006/relationships/slide" Target="slides/slide148.xml"/><Relationship Id="rId150" Type="http://schemas.openxmlformats.org/officeDocument/2006/relationships/slide" Target="slides/slide149.xml"/><Relationship Id="rId151" Type="http://schemas.openxmlformats.org/officeDocument/2006/relationships/slide" Target="slides/slide150.xml"/><Relationship Id="rId152" Type="http://schemas.openxmlformats.org/officeDocument/2006/relationships/slide" Target="slides/slide151.xml"/><Relationship Id="rId153" Type="http://schemas.openxmlformats.org/officeDocument/2006/relationships/slide" Target="slides/slide152.xml"/><Relationship Id="rId154" Type="http://schemas.openxmlformats.org/officeDocument/2006/relationships/slide" Target="slides/slide153.xml"/><Relationship Id="rId155" Type="http://schemas.openxmlformats.org/officeDocument/2006/relationships/slide" Target="slides/slide154.xml"/><Relationship Id="rId156" Type="http://schemas.openxmlformats.org/officeDocument/2006/relationships/slide" Target="slides/slide155.xml"/><Relationship Id="rId157" Type="http://schemas.openxmlformats.org/officeDocument/2006/relationships/notesMaster" Target="notesMasters/notesMaster1.xml"/><Relationship Id="rId158" Type="http://schemas.openxmlformats.org/officeDocument/2006/relationships/presProps" Target="presProps.xml"/><Relationship Id="rId159" Type="http://schemas.openxmlformats.org/officeDocument/2006/relationships/viewProps" Target="viewProps.xml"/><Relationship Id="rId160" Type="http://schemas.openxmlformats.org/officeDocument/2006/relationships/theme" Target="theme/theme1.xml"/><Relationship Id="rId16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_rels/notesSlide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5.xml"/>
		</Relationships>
</file>

<file path=ppt/notesSlides/_rels/notesSlide4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6.xml"/>
		</Relationships>
</file>

<file path=ppt/notesSlides/_rels/notesSlide4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7.xml"/>
		</Relationships>
</file>

<file path=ppt/notesSlides/_rels/notesSlide4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8.xml"/>
		</Relationships>
</file>

<file path=ppt/notesSlides/_rels/notesSlide4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9.xml"/>
		</Relationships>
</file>

<file path=ppt/notesSlides/_rels/notesSlide5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0.xml"/>
		</Relationships>
</file>

<file path=ppt/notesSlides/_rels/notesSlide5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1.xml"/>
		</Relationships>
</file>

<file path=ppt/notesSlides/_rels/notesSlide5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2.xml"/>
		</Relationships>
</file>

<file path=ppt/notesSlides/_rels/notesSlide5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3.xml"/>
		</Relationships>
</file>

<file path=ppt/notesSlides/_rels/notesSlide5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4.xml"/>
		</Relationships>
</file>

<file path=ppt/notesSlides/_rels/notesSlide5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5.xml"/>
		</Relationships>
</file>

<file path=ppt/notesSlides/_rels/notesSlide5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6.xml"/>
		</Relationships>
</file>

<file path=ppt/notesSlides/_rels/notesSlide5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7.xml"/>
		</Relationships>
</file>

<file path=ppt/notesSlides/_rels/notesSlide5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8.xml"/>
		</Relationships>
</file>

<file path=ppt/notesSlides/_rels/notesSlide5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9.xml"/>
		</Relationships>
</file>

<file path=ppt/notesSlides/_rels/notesSlide6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0.xml"/>
		</Relationships>
</file>

<file path=ppt/notesSlides/_rels/notesSlide6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1.xml"/>
		</Relationships>
</file>

<file path=ppt/notesSlides/_rels/notesSlide6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2.xml"/>
		</Relationships>
</file>

<file path=ppt/notesSlides/_rels/notesSlide6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3.xml"/>
		</Relationships>
</file>

<file path=ppt/notesSlides/_rels/notesSlide6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4.xml"/>
		</Relationships>
</file>

<file path=ppt/notesSlides/_rels/notesSlide6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5.xml"/>
		</Relationships>
</file>

<file path=ppt/notesSlides/_rels/notesSlide6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6.xml"/>
		</Relationships>
</file>

<file path=ppt/notesSlides/_rels/notesSlide6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7.xml"/>
		</Relationships>
</file>

<file path=ppt/notesSlides/_rels/notesSlide6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8.xml"/>
		</Relationships>
</file>

<file path=ppt/notesSlides/_rels/notesSlide6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9.xml"/>
		</Relationships>
</file>

<file path=ppt/notesSlides/_rels/notesSlide7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0.xml"/>
		</Relationships>
</file>

<file path=ppt/notesSlides/_rels/notesSlide7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1.xml"/>
		</Relationships>
</file>

<file path=ppt/notesSlides/_rels/notesSlide7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2.xml"/>
		</Relationships>
</file>

<file path=ppt/notesSlides/_rels/notesSlide7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3.xml"/>
		</Relationships>
</file>

<file path=ppt/notesSlides/_rels/notesSlide7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4.xml"/>
		</Relationships>
</file>

<file path=ppt/notesSlides/_rels/notesSlide7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5.xml"/>
		</Relationships>
</file>

<file path=ppt/notesSlides/_rels/notesSlide7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6.xml"/>
		</Relationships>
</file>

<file path=ppt/notesSlides/_rels/notesSlide7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7.xml"/>
		</Relationships>
</file>

<file path=ppt/notesSlides/_rels/notesSlide7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8.xml"/>
		</Relationships>
</file>

<file path=ppt/notesSlides/_rels/notesSlide7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9.xml"/>
		</Relationships>
</file>

<file path=ppt/notesSlides/_rels/notesSlide8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0.xml"/>
		</Relationships>
</file>

<file path=ppt/notesSlides/_rels/notesSlide8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1.xml"/>
		</Relationships>
</file>

<file path=ppt/notesSlides/_rels/notesSlide8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2.xml"/>
		</Relationships>
</file>

<file path=ppt/notesSlides/_rels/notesSlide8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3.xml"/>
		</Relationships>
</file>

<file path=ppt/notesSlides/_rels/notesSlide8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4.xml"/>
		</Relationships>
</file>

<file path=ppt/notesSlides/_rels/notesSlide8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5.xml"/>
		</Relationships>
</file>

<file path=ppt/notesSlides/_rels/notesSlide8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6.xml"/>
		</Relationships>
</file>

<file path=ppt/notesSlides/_rels/notesSlide8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7.xml"/>
		</Relationships>
</file>

<file path=ppt/notesSlides/_rels/notesSlide8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8.xml"/>
		</Relationships>
</file>

<file path=ppt/notesSlides/_rels/notesSlide8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9.xml"/>
		</Relationships>
</file>

<file path=ppt/notesSlides/_rels/notesSlide9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0.xml"/>
		</Relationships>
</file>

<file path=ppt/notesSlides/_rels/notesSlide9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1.xml"/>
		</Relationships>
</file>

<file path=ppt/notesSlides/_rels/notesSlide9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2.xml"/>
		</Relationships>
</file>

<file path=ppt/notesSlides/_rels/notesSlide9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3.xml"/>
		</Relationships>
</file>

<file path=ppt/notesSlides/_rels/notesSlide9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4.xml"/>
		</Relationships>
</file>

<file path=ppt/notesSlides/_rels/notesSlide9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5.xml"/>
		</Relationships>
</file>

<file path=ppt/notesSlides/_rels/notesSlide9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6.xml"/>
		</Relationships>
</file>

<file path=ppt/notesSlides/_rels/notesSlide9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7.xml"/>
		</Relationships>
</file>

<file path=ppt/notesSlides/_rels/notesSlide9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8.xml"/>
		</Relationships>
</file>

<file path=ppt/notesSlides/_rels/notesSlide9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9.xml"/>
		</Relationships>
</file>

<file path=ppt/notesSlides/_rels/notesSlide10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0.xml"/>
		</Relationships>
</file>

<file path=ppt/notesSlides/_rels/notesSlide10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1.xml"/>
		</Relationships>
</file>

<file path=ppt/notesSlides/_rels/notesSlide10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2.xml"/>
		</Relationships>
</file>

<file path=ppt/notesSlides/_rels/notesSlide10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3.xml"/>
		</Relationships>
</file>

<file path=ppt/notesSlides/_rels/notesSlide10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4.xml"/>
		</Relationships>
</file>

<file path=ppt/notesSlides/_rels/notesSlide10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5.xml"/>
		</Relationships>
</file>

<file path=ppt/notesSlides/_rels/notesSlide10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6.xml"/>
		</Relationships>
</file>

<file path=ppt/notesSlides/_rels/notesSlide10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7.xml"/>
		</Relationships>
</file>

<file path=ppt/notesSlides/_rels/notesSlide10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8.xml"/>
		</Relationships>
</file>

<file path=ppt/notesSlides/_rels/notesSlide10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9.xml"/>
		</Relationships>
</file>

<file path=ppt/notesSlides/_rels/notesSlide1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0.xml"/>
		</Relationships>
</file>

<file path=ppt/notesSlides/_rels/notesSlide1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1.xml"/>
		</Relationships>
</file>

<file path=ppt/notesSlides/_rels/notesSlide1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2.xml"/>
		</Relationships>
</file>

<file path=ppt/notesSlides/_rels/notesSlide1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3.xml"/>
		</Relationships>
</file>

<file path=ppt/notesSlides/_rels/notesSlide1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4.xml"/>
		</Relationships>
</file>

<file path=ppt/notesSlides/_rels/notesSlide1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5.xml"/>
		</Relationships>
</file>

<file path=ppt/notesSlides/_rels/notesSlide1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6.xml"/>
		</Relationships>
</file>

<file path=ppt/notesSlides/_rels/notesSlide1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7.xml"/>
		</Relationships>
</file>

<file path=ppt/notesSlides/_rels/notesSlide1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8.xml"/>
		</Relationships>
</file>

<file path=ppt/notesSlides/_rels/notesSlide1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9.xml"/>
		</Relationships>
</file>

<file path=ppt/notesSlides/_rels/notesSlide1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0.xml"/>
		</Relationships>
</file>

<file path=ppt/notesSlides/_rels/notesSlide1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1.xml"/>
		</Relationships>
</file>

<file path=ppt/notesSlides/_rels/notesSlide1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2.xml"/>
		</Relationships>
</file>

<file path=ppt/notesSlides/_rels/notesSlide1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3.xml"/>
		</Relationships>
</file>

<file path=ppt/notesSlides/_rels/notesSlide1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4.xml"/>
		</Relationships>
</file>

<file path=ppt/notesSlides/_rels/notesSlide1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5.xml"/>
		</Relationships>
</file>

<file path=ppt/notesSlides/_rels/notesSlide1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6.xml"/>
		</Relationships>
</file>

<file path=ppt/notesSlides/_rels/notesSlide1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7.xml"/>
		</Relationships>
</file>

<file path=ppt/notesSlides/_rels/notesSlide1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8.xml"/>
		</Relationships>
</file>

<file path=ppt/notesSlides/_rels/notesSlide1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9.xml"/>
		</Relationships>
</file>

<file path=ppt/notesSlides/_rels/notesSlide1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0.xml"/>
		</Relationships>
</file>

<file path=ppt/notesSlides/_rels/notesSlide1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1.xml"/>
		</Relationships>
</file>

<file path=ppt/notesSlides/_rels/notesSlide1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2.xml"/>
		</Relationships>
</file>

<file path=ppt/notesSlides/_rels/notesSlide1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3.xml"/>
		</Relationships>
</file>

<file path=ppt/notesSlides/_rels/notesSlide1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4.xml"/>
		</Relationships>
</file>

<file path=ppt/notesSlides/_rels/notesSlide1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5.xml"/>
		</Relationships>
</file>

<file path=ppt/notesSlides/_rels/notesSlide1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6.xml"/>
		</Relationships>
</file>

<file path=ppt/notesSlides/_rels/notesSlide1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7.xml"/>
		</Relationships>
</file>

<file path=ppt/notesSlides/_rels/notesSlide1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8.xml"/>
		</Relationships>
</file>

<file path=ppt/notesSlides/_rels/notesSlide1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9.xml"/>
		</Relationships>
</file>

<file path=ppt/notesSlides/_rels/notesSlide1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0.xml"/>
		</Relationships>
</file>

<file path=ppt/notesSlides/_rels/notesSlide1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1.xml"/>
		</Relationships>
</file>

<file path=ppt/notesSlides/_rels/notesSlide1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2.xml"/>
		</Relationships>
</file>

<file path=ppt/notesSlides/_rels/notesSlide1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3.xml"/>
		</Relationships>
</file>

<file path=ppt/notesSlides/_rels/notesSlide1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4.xml"/>
		</Relationships>
</file>

<file path=ppt/notesSlides/_rels/notesSlide14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5.xml"/>
		</Relationships>
</file>

<file path=ppt/notesSlides/_rels/notesSlide14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6.xml"/>
		</Relationships>
</file>

<file path=ppt/notesSlides/_rels/notesSlide14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7.xml"/>
		</Relationships>
</file>

<file path=ppt/notesSlides/_rels/notesSlide14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8.xml"/>
		</Relationships>
</file>

<file path=ppt/notesSlides/_rels/notesSlide14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9.xml"/>
		</Relationships>
</file>

<file path=ppt/notesSlides/_rels/notesSlide15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0.xml"/>
		</Relationships>
</file>

<file path=ppt/notesSlides/_rels/notesSlide15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1.xml"/>
		</Relationships>
</file>

<file path=ppt/notesSlides/_rels/notesSlide15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2.xml"/>
		</Relationships>
</file>

<file path=ppt/notesSlides/_rels/notesSlide15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3.xml"/>
		</Relationships>
</file>

<file path=ppt/notesSlides/_rels/notesSlide15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4.xml"/>
		</Relationships>
</file>

<file path=ppt/notesSlides/_rels/notesSlide15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About 10 minutes plus marking.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Banff National Park. Banff: BANF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park grew from a hot-springs reserve at Cave and Basin.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Lester B. Pearson.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CPP began paying retirement pensions in 1967.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Montreal. Montreal: mun-tree-AWL. Montréal: moh-ray-AL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Nadia Comaneci scored the first perfect 10 in Olympic gymnastics in Montreal.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North-West Mounted Police and Dominion Police.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force was renamed the Royal Canadian Mounted Police in 1920.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Mackenzie River. Mackenzie: muh-KEN-zee. Dehcho: DEH-choh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river system drains into the Beaufort Sea.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Mount Logan. Kluane: kloo-AH-nee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Mount Logan rises in Kluane National Park and Reserve.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James Naismith.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Naismith was born in Almonte, Ontario.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1982.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Charter is Part I of the Constitution Act, 1982.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Andre Laurendeau and Davidson Dunton. Laurendeau: lor-ahn-DOH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commission is often called the Laurendeau-Dunton Commission.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Frederick Banting.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Banting shared his prize money with Charles Best.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About 10 minutes plus marking.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Edmonton.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legislature building overlooks the North Saskatchewan River.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1905.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Alberta and Saskatchewan were created on the same day.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Banff National Park.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began as the Hot Springs Reserve at Cave and Basin.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Oilers.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club joined the NHL in 1979.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wild rose.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wild rose was adopted in 1930.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Bow River.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Elbow River meets the Bow near Fort Calgary.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Dinosaur Provincial Park.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park is in the Red Deer River badlands.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Fort Macleod. Macleod: muh-KLOWD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site is a UNESCO World Heritage property associated with the Blackfoot.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Wood Buffalo. Athabasca: ath-uh-BASS-kuh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Fort McMurray is the region's main urban service area.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Victoria Settlement. Metis: may-TEE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site preserves buildings from the 1860s and 1870s.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About 10 minutes plus marking.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Strait of Gibraltar.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strait connects the Atlantic Ocean to the Mediterranean Sea.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Addis Ababa. Addis Ababa: AH-dis AB-uh-buh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Addis Ababa hosts the African Union headquarters.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Russia.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Russia spans eleven time zones.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The Hague. The Hague: the HAYG. Den Haag: den HAHKH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court sits in the Peace Palace.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Brazil.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Portuguese arrived with the 1500 landing claimed for Portugal.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ampere.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ampere is one of the seven SI base units.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Sahara. Sahara: suh-HAIR-uh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Antarctica is larger if cold deserts are included.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Jane Austen.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novel was published anonymously as 'By the Author of Sense and Sensibility'.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Mercury.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Mercury orbits the Sun in about 88 Earth days.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Zimbabwe. Zimbabwe: zim-BAHB-way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stone ruins were a centre of a Shona state from about the 11th to 15th centuries.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About 10 minutes plus marking.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Canada.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current flag was adopted in 1965.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Parliament Hill.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Peace Tower commemorates the First World War.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CN Tower.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tower opened in 1976.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Niagara Falls. Niagara: nigh-AG-rah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Horseshoe Falls is the Canadian cataract of the Niagara River.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France.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vertical tricolour dates from the French Revolution.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Great Lakes.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Lake Michigan is the only Great Lake entirely in the United States.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Banff National Park.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Banff was set aside in 1885 as Canada's first national park.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inukshuk. inukshuk: in-OOK-shook. inuksuk: in-OOK-sook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 inuksuk can mark a route, a cache, or a gathering place.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Bluenose.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Bluenose appears on the Canadian dime.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United Nations.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olive branches are a symbol of peace.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About 10 minutes plus marking.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Schitt's Creek.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series ended its run with a sweep at the 72nd Primetime Emmy Awards.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The Barbarian Invasions.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was a sequel to Arcand's 1986 film The Decline of the American Empire.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Anne Murray.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Murray was born in Springhill, Nova Scotia.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Bell Centre.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arena opened as the Molson Centre in 1996.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Second City.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SCTV began in 1976.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4.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positions are lead, second, third or vice, and skip.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1958.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league formed from a merger of the Interprovincial Rugby Football Union and the Western Interprovincial Football Union.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David Cronenberg.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Cronenberg also directed Videodrome (1983).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Donovan Bailey.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Bailey also anchored Canada's 4x100-metre gold in Atlanta.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Morningside. Gzowski: GOFF-skee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Gzowski's last Morningside broadcast was in May 1997.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About 10 minutes plus marking.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Joint Expeditionary Force.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JEF is a rapid-response partnership of European NATO members hosted by the United Kingdom.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United States.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report described counter-tariffs on selected U.S. goods.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United Kingdom.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JEF is a rapid-response partnership of European NATO members.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Ontario.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summit welcomed global investment leaders to Toronto.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Statistics Canada.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Labour Force Survey is Canada's primary monthly jobs report.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Toronto.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report described a two-day summit beginning that Monday.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Frankfurt. Frankfurt: FRANK-furt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ECB moved into its Frankfurt skyscraper in 2014.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Air Canada.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Confirm operational status on the carrier's travel advisory before approval.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Canadian Space Agency.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Canada provides the Canadarm3 robotics for the Gateway lunar outpost.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20 billion.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Confirm the dollar figure on the official Government of Canada notice before any paid release.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About 10 minutes plus marking.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Alexander Graham Bell.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Bell did much of the work at his family home in Brantford, Ontario, and in Boston.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snowmobile. Bombardier: bom-bar-DYAY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later Ski-Doo brand appeared in the late 1950s.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insulin.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University of Toronto administered the patents.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voice radio. Fessenden: FESS-en-den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Fessenden was born in East-Bolton, Quebec.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zipper. Sundback: SUND-back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Sundback was born in Sweden and later worked at a factory in St. Catharines, Ontario.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Weatheradio Canada.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Environment and Climate Change Canada operates the network.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Saran wrap.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Saran brand later passed to other companies, but the wrap style is still ubiquitous.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electric wheelchair.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Klein worked at the National Research Council.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Jacques Plante. Jacques Plante: ZHAK PLAHNT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Plante returned to the ice wearing a fibreglass mask on 1 November 1959.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instant mashed potatoes. Asselbergs: ASS-el-bergs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process used cooked, dried potato flakes.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One question.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1999. Nunavut: NOO-na-voot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Nunavut was created on 1 April 1999.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One question.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36991585.  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Statistics Canada published 36,991,585 as the 2021 Census of Population count.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Trivia Night · SAMPLE · no resale
Trivia Night · SAMPLE · no resale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7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8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9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0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3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4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5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7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8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9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0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1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3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4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5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6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7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8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8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9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0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0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1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2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3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4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5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6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6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7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8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8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9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0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0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1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2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3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4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5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6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8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9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0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1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3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4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5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6.xml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7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8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9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0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1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3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4.xml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5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6.xml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7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8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9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0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1.xml"/></Relationships>
</file>

<file path=ppt/slides/_rels/slide1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2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3.xml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4.xml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5.xml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6.xml"/></Relationships>
</file>

<file path=ppt/slides/_rels/slide1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7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8.xml"/></Relationships>
</file>

<file path=ppt/slides/_rels/slide1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9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0.xml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1.xml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2.xml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3.xml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4.xml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5.xml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6.xml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7.xml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8.xml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9.xml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0.xml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1.xml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2.xml"/></Relationships>
</file>

<file path=ppt/slides/_rels/slide1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3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4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5.xml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6.xml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7.xml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8.xml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9.xml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0.xml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1.xml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2.xml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3.xml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4.xml"/></Relationships>
</file>

<file path=ppt/slides/_rels/slide1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5.xml"/></Relationships>
</file>

<file path=ppt/slides/_rels/slide1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6.xml"/></Relationships>
</file>

<file path=ppt/slides/_rels/slide1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7.xml"/></Relationships>
</file>

<file path=ppt/slides/_rels/slide1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8.xml"/></Relationships>
</file>

<file path=ppt/slides/_rels/slide1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9.xml"/></Relationships>
</file>

<file path=ppt/slides/_rels/slide1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0.xml"/></Relationships>
</file>

<file path=ppt/slides/_rels/slide1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1.xml"/></Relationships>
</file>

<file path=ppt/slides/_rels/slide1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2.xml"/></Relationships>
</file>

<file path=ppt/slides/_rels/slide1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3.xml"/></Relationships>
</file>

<file path=ppt/slides/_rels/slide1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4.xml"/></Relationships>
</file>

<file path=ppt/slides/_rels/slide1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Trivia Night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2026-W38 · AB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Canada (SAMPLE)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Sample round. Not approved for sale.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Canada (SAMPLE) · 1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national park in Alberta, established in 1885, was Canada's first?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Canada (SAMPLE) · 1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Banff National Park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Canada (SAMPLE) · 2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Prime Minister introduced the Canada Pension Plan in 1965?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Canada (SAMPLE) · 2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Lester B. Pearson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Canada (SAMPLE) · 3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Canadian city hosted the 1976 Summer Olympic Games?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Canada (SAMPLE) · 3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Montreal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Canada (SAMPLE) · 4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RCMP was formed in 1920 by merging which two mounted police forces?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Canada (SAMPLE) · 4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North-West Mounted Police and Dominion Police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Canada (SAMPLE) · 5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Canadian river is generally listed as the country's longest?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Canada (SAMPLE) · 5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Mackenzie River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Canada (SAMPLE) · 6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the highest mountain in Canada?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Canada (SAMPLE) · 6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Mount Logan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Canada (SAMPLE) · 7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Canadian physician invented basketball in 1891 while working in Massachusetts?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Canada (SAMPLE) · 7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James Naismith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Canada (SAMPLE) · 8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what year did the Canadian Charter of Rights and Freedoms come into force?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Canada (SAMPLE) · 8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1982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Canada (SAMPLE) · 9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chaired the commission that wrote a 1967 report leading to federal official bilingualism?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Canada (SAMPLE) · 9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Andre Laurendeau and Davidson Dunton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Canada (SAMPLE) · 10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26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Canadian scientist won the 1923 Nobel Prize in Physiology or Medicine with J.J.R. Macleod for insulin?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Canada (SAMPLE) · 10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Frederick Banting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 province or territory (SAMPLE)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Sample round. Not approved for sale.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 province or territory (SAMPLE) · 1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the capital city of Alberta?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 province or territory (SAMPLE) · 1 — Answer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Edmonton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 province or territory (SAMPLE) · 2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what year did Alberta become a province?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 province or territory (SAMPLE) · 2 — Answer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1905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 province or territory (SAMPLE) · 3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national park, created in 1885, is Canada's first?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 province or territory (SAMPLE) · 3 — Answer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Banff National Park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 province or territory (SAMPLE) · 4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the name of Edmonton's National Hockey League team?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 province or territory (SAMPLE) · 4 — Answer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Oilers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 province or territory (SAMPLE) · 5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Alberta's official floral emblem?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 province or territory (SAMPLE) · 5 — Answer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wild rose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 province or territory (SAMPLE) · 6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river flows through downtown Calgary?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 province or territory (SAMPLE) · 6 — Answer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Bow River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 province or territory (SAMPLE) · 7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UNESCO park in Alberta is known for Late Cretaceous dinosaur fossils?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 province or territory (SAMPLE) · 7 — Answer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Dinosaur Provincial Park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 province or territory (SAMPLE) · 8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Head-Smashed-In Buffalo Jump is near which southern Alberta city?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 province or territory (SAMPLE) · 8 — Answer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Fort Macleod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 province or territory (SAMPLE) · 9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Athabasca oil sands lie primarily in which regional municipality?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 province or territory (SAMPLE) · 9 — Answer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Wood Buffalo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 province or territory (SAMPLE) · 10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26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provincial historic site near Smoky Lake interprets a 19th-century fur-trade and mission settlement on the North Saskatchewan River?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 province or territory (SAMPLE) · 10 — Answer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Victoria Settlement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(SAMPLE)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Sample round. Not approved for sale.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(SAMPLE) · 1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strait separates the Iberian Peninsula from Morocco at the Mediterranean's western entrance?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(SAMPLE) · 1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Strait of Gibraltar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(SAMPLE) · 2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the capital of Ethiopia?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(SAMPLE) · 2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Addis Ababa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(SAMPLE) · 3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country has the largest land area in the world?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(SAMPLE) · 3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Russia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(SAMPLE) · 4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European city is the headquarters of the United Nations' International Court of Justice?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(SAMPLE) · 4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Hague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(SAMPLE) · 5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South American country has Portuguese as its official language?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(SAMPLE) · 5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Brazil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(SAMPLE) · 6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the SI unit of electric current?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(SAMPLE) · 6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ampere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7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(SAMPLE) · 7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desert is the largest hot desert on Earth?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8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(SAMPLE) · 7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Sahara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9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(SAMPLE) · 8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wrote the 1813 novel Pride and Prejudice?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0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(SAMPLE) · 8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Jane Austen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1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(SAMPLE) · 9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planet in the solar system has the shortest year?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2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(SAMPLE) · 9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Mercury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3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(SAMPLE) · 10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ancient city of Great Zimbabwe is in which present-day country?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4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World (SAMPLE) · 10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Zimbabwe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5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Picture (SAMPLE)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Sample round. Not approved for sale.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6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68580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Picture (SAMPLE) · 1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68580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Identify this national flag.</a:t>
            </a:r>
            <a:endParaRPr lang="en-US" sz="3000" dirty="0"/>
          </a:p>
        </p:txBody>
      </p:sp>
      <p:pic>
        <p:nvPicPr>
          <p:cNvPr id="4" name="Image 0" descr="/workspace/packages/trivia-core/assets/media/flag-canada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98080" y="1280160"/>
            <a:ext cx="4114800" cy="310896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7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Picture (SAMPLE) · 1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Canada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8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68580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Picture (SAMPLE) · 2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68580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Identify this Ottawa landmark with a tall central tower.</a:t>
            </a:r>
            <a:endParaRPr lang="en-US" sz="3000" dirty="0"/>
          </a:p>
        </p:txBody>
      </p:sp>
      <p:pic>
        <p:nvPicPr>
          <p:cNvPr id="4" name="Image 0" descr="/workspace/packages/trivia-core/assets/media/parliament-centre-block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98080" y="1280160"/>
            <a:ext cx="4114800" cy="310896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9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Picture (SAMPLE) · 2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Parliament Hill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0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68580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Picture (SAMPLE) · 3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68580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Identify this Toronto tower.</a:t>
            </a:r>
            <a:endParaRPr lang="en-US" sz="3000" dirty="0"/>
          </a:p>
        </p:txBody>
      </p:sp>
      <p:pic>
        <p:nvPicPr>
          <p:cNvPr id="4" name="Image 0" descr="/workspace/packages/trivia-core/assets/media/cn-tower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98080" y="1280160"/>
            <a:ext cx="4114800" cy="310896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1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Picture (SAMPLE) · 3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CN Tower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2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68580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Picture (SAMPLE) · 4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68580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Identify these waterfalls on the Canada-United States border.</a:t>
            </a:r>
            <a:endParaRPr lang="en-US" sz="3000" dirty="0"/>
          </a:p>
        </p:txBody>
      </p:sp>
      <p:pic>
        <p:nvPicPr>
          <p:cNvPr id="4" name="Image 0" descr="/workspace/packages/trivia-core/assets/media/niagara-falls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98080" y="1280160"/>
            <a:ext cx="4114800" cy="310896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3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Picture (SAMPLE) · 4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Niagara Falls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4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68580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Picture (SAMPLE) · 5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68580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Identify this national flag.</a:t>
            </a:r>
            <a:endParaRPr lang="en-US" sz="3000" dirty="0"/>
          </a:p>
        </p:txBody>
      </p:sp>
      <p:pic>
        <p:nvPicPr>
          <p:cNvPr id="4" name="Image 0" descr="/workspace/packages/trivia-core/assets/media/flag-franc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98080" y="1280160"/>
            <a:ext cx="4114800" cy="310896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5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Picture (SAMPLE) · 5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France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6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68580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Picture (SAMPLE) · 6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68580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Identify this group of five lakes on the Canada-United States border.</a:t>
            </a:r>
            <a:endParaRPr lang="en-US" sz="3000" dirty="0"/>
          </a:p>
        </p:txBody>
      </p:sp>
      <p:pic>
        <p:nvPicPr>
          <p:cNvPr id="4" name="Image 0" descr="/workspace/packages/trivia-core/assets/media/great-lakes-map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98080" y="1280160"/>
            <a:ext cx="4114800" cy="310896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7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Picture (SAMPLE) · 6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Great Lakes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8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68580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Picture (SAMPLE) · 7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68580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Identify this Rocky Mountain national park in Alberta.</a:t>
            </a:r>
            <a:endParaRPr lang="en-US" sz="3000" dirty="0"/>
          </a:p>
        </p:txBody>
      </p:sp>
      <p:pic>
        <p:nvPicPr>
          <p:cNvPr id="4" name="Image 0" descr="/workspace/packages/trivia-core/assets/media/banff-lake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98080" y="1280160"/>
            <a:ext cx="4114800" cy="310896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9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Picture (SAMPLE) · 7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Banff National Park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0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68580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Picture (SAMPLE) · 8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68580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Identify this stone landmark form used across Inuit Nunangat.</a:t>
            </a:r>
            <a:endParaRPr lang="en-US" sz="3000" dirty="0"/>
          </a:p>
        </p:txBody>
      </p:sp>
      <p:pic>
        <p:nvPicPr>
          <p:cNvPr id="4" name="Image 0" descr="/workspace/packages/trivia-core/assets/media/inukshuk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98080" y="1280160"/>
            <a:ext cx="4114800" cy="310896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1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Picture (SAMPLE) · 8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inukshuk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2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68580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Picture (SAMPLE) · 9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68580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Identify this famous Nova Scotia schooner.</a:t>
            </a:r>
            <a:endParaRPr lang="en-US" sz="3000" dirty="0"/>
          </a:p>
        </p:txBody>
      </p:sp>
      <p:pic>
        <p:nvPicPr>
          <p:cNvPr id="4" name="Image 0" descr="/workspace/packages/trivia-core/assets/media/bluenose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98080" y="1280160"/>
            <a:ext cx="4114800" cy="310896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3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Picture (SAMPLE) · 9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Bluenose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4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68580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Picture (SAMPLE) · 10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68580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Identify this organisation's flag.</a:t>
            </a:r>
            <a:endParaRPr lang="en-US" sz="3000" dirty="0"/>
          </a:p>
        </p:txBody>
      </p:sp>
      <p:pic>
        <p:nvPicPr>
          <p:cNvPr id="4" name="Image 0" descr="/workspace/packages/trivia-core/assets/media/flag-un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498080" y="1280160"/>
            <a:ext cx="4114800" cy="3108960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5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Picture (SAMPLE) · 10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United Nations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6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Entertainment and sport (SAMPLE)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Sample round. Not approved for sale.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7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Entertainment and sport (SAMPLE) · 1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CBC comedy series set in the fictional town of Schitt's Creek won nine Emmy Awards in 2020?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8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Entertainment and sport (SAMPLE) · 1 — Answer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Schitt's Creek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9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Entertainment and sport (SAMPLE) · 2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Denys Arcand film won the 2004 Academy Award for Best International Feature Film?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0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Entertainment and sport (SAMPLE) · 2 — Answer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Barbarian Invasions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1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Entertainment and sport (SAMPLE) · 3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Who recorded the 1970 song 'Snowbird', a major international hit written by Gene MacLellan?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2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Entertainment and sport (SAMPLE) · 3 — Answer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Anne Murray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3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Entertainment and sport (SAMPLE) · 4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Montreal arena has been the home of the Canadiens since 1996?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4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Entertainment and sport (SAMPLE) · 4 — Answer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Bell Centre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5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Entertainment and sport (SAMPLE) · 5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Canadian comedy troupe launched SCTV?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6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Entertainment and sport (SAMPLE) · 5 — Answer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Second City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7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Entertainment and sport (SAMPLE) · 6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26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many players from one side are on the ice in a standard curling team, not counting the alternate?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8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Entertainment and sport (SAMPLE) · 6 — Answer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9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Entertainment and sport (SAMPLE) · 7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what year did the Canadian Football League adopt its current name?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0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Entertainment and sport (SAMPLE) · 7 — Answer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1958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1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Entertainment and sport (SAMPLE) · 8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Toronto-born director made the films The Fly (1986) and Crash (1996)?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2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Entertainment and sport (SAMPLE) · 8 — Answer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David Cronenberg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3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Entertainment and sport (SAMPLE) · 9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Canadian sprinter won 100-metre gold at the 1996 Atlanta Olympics?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4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Entertainment and sport (SAMPLE) · 9 — Answer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Donovan Bailey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5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Entertainment and sport (SAMPLE) · 10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the name of the CBC radio show hosted for decades by Peter Gzowski that ended in 1997?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6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Entertainment and sport (SAMPLE) · 10 — Answer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Morningside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7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Current events (SAMPLE)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Sample round. Not approved for sale.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8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Current events (SAMPLE) · 1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16 September 2026, Canada applied to join which UK-led military partnership of NATO members?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9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Current events (SAMPLE) · 1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Joint Expeditionary Force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0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Current events (SAMPLE) · 2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26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According to Reuters on 8 September 2026, Canada's retaliatory tariffs took effect after trade talks stalled with which country?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1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Current events (SAMPLE) · 2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United States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2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Current events (SAMPLE) · 3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26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Joint Expeditionary Force that Canada applied to join in September 2026 is hosted by which country?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3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Current events (SAMPLE) · 3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United Kingdom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4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Current events (SAMPLE) · 4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26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According to the 14 September 2026 Reuters report on Carney's investor summit, the meetings took place in which Canadian province?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5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Current events (SAMPLE) · 4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Ontario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6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Current events (SAMPLE) · 5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5 September 2026, which federal agency released the August 2026 Labour Force Survey?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7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Current events (SAMPLE) · 5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Statistics Canada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8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Current events (SAMPLE) · 6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26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According to a 14 September 2026 Reuters report, in which Canadian city did the Prime Minister host a two-day investor summit that week?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9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Current events (SAMPLE) · 6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Toronto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0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Current events (SAMPLE) · 7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26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September 2026, the European Central Bank left its main refinancing rate unchanged. In which city is the ECB headquartered?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1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Current events (SAMPLE) · 7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Frankfurt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2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Current events (SAMPLE) · 8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26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According to a 12 September 2026 Reuters report, which Canadian airline warned of flight disruptions during a labour dispute that week?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3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Current events (SAMPLE) · 8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Air Canada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4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Current events (SAMPLE) · 9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26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10 September 2026, NASA and the Canadian Space Agency announced a new astronaut class. Which Canadian agency partners with NASA on the Artemis program?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5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Current events (SAMPLE) · 9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Canadian Space Agency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6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Current events (SAMPLE) · 10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26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According to a Reuters report on 8 September 2026, Canadian counter-tariffs covered about how many US dollars of US goods?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7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Current events (SAMPLE) · 10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billion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8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Theme (SAMPLE)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Sample round. Not approved for sale.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9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Theme (SAMPLE) · 1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Canadian invented the telephone, receiving a US patent in 1876?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0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Theme (SAMPLE) · 1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Alexander Graham Bell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1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Theme (SAMPLE) · 2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winter transport did Joseph-Armand Bombardier begin selling in 1937 as the B7?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2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Theme (SAMPLE) · 2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snowmobile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3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Theme (SAMPLE) · 3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medical hormone did Banting, Best, Collip, and Macleod isolate in the early 1920s in Toronto?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4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Theme (SAMPLE) · 3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insulin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5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Theme (SAMPLE) · 4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26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communication system did Reginald Fessenden demonstrate by transmitting voice by radio in 1906?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6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Theme (SAMPLE) · 4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voice radio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7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Theme (SAMPLE) · 5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26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Swedish-American engineer Gideon Sundback refined which garment fastening into the modern zipper while working in Ontario?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8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Theme (SAMPLE) · 5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zipper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9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Theme (SAMPLE) · 6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federal weather radio service broadcasts alerts on dedicated VHF frequencies across Canada?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0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Theme (SAMPLE) · 6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Weatheradio Canada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1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Theme (SAMPLE) · 7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26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clingy kitchen wrap became a North American household staple after polymer research at Canadian Union Carbide plants in the 1950s?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2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Theme (SAMPLE) · 7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Saran wrap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3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Theme (SAMPLE) · 8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26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electric wheelchair control system is associated with Canadian inventor George Klein after the Second World War?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4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Theme (SAMPLE) · 8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electric wheelchair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5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Theme (SAMPLE) · 9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26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goalie mask pioneer, a Montreal Canadiens player, is often credited with the first regularly used NHL mask in 1959?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6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Theme (SAMPLE) · 9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Jacques Plante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7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Theme (SAMPLE) · 10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26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instant mashed-potato product is associated with Canadian Edward Asselbergs' 1960s work at the Department of Agriculture?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8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Theme (SAMPLE) · 10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instant mashed potatoes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9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 question (SAMPLE)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Sample round. Not approved for sale.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0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 question (SAMPLE) · 1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what year did Nunavut become a Canadian territory?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1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 question (SAMPLE) · 1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1999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2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Tiebreaker (SAMPLE)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Sample round. Not approved for sale.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3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Tiebreaker (SAMPLE) · 1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According to Statistics Canada, what was Canada's total population at the 2021 Census?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4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Tiebreaker (SAMPLE) · 1 — Answer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36991585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5">
    <p:bg>
      <p:bgPr>
        <a:solidFill>
          <a:srgbClr val="0F0F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3200" b="1" dirty="0">
                <a:solidFill>
                  <a:srgbClr val="EE72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Final wager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457200" y="1417320"/>
            <a:ext cx="10972800" cy="43891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000" dirty="0">
                <a:solidFill>
                  <a:srgbClr val="F5F0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Teams wager up to their current score. Closest wins the tie-break card if needed.</a:t>
            </a:r>
            <a:endParaRPr lang="en-US" sz="3000" dirty="0"/>
          </a:p>
        </p:txBody>
      </p:sp>
      <p:sp>
        <p:nvSpPr>
          <p:cNvPr id="5" name="Text 2"/>
          <p:cNvSpPr/>
          <p:nvPr/>
        </p:nvSpPr>
        <p:spPr>
          <a:xfrm>
            <a:off x="457200" y="649224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Trivia Night · SAMPLE · no resale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155</Slides>
  <Notes>155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155</vt:i4>
      </vt:variant>
    </vt:vector>
  </HeadingPairs>
  <TitlesOfParts>
    <vt:vector size="15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  <vt:lpstr>Slide 45</vt:lpstr>
      <vt:lpstr>Slide 46</vt:lpstr>
      <vt:lpstr>Slide 47</vt:lpstr>
      <vt:lpstr>Slide 48</vt:lpstr>
      <vt:lpstr>Slide 49</vt:lpstr>
      <vt:lpstr>Slide 50</vt:lpstr>
      <vt:lpstr>Slide 51</vt:lpstr>
      <vt:lpstr>Slide 52</vt:lpstr>
      <vt:lpstr>Slide 53</vt:lpstr>
      <vt:lpstr>Slide 54</vt:lpstr>
      <vt:lpstr>Slide 55</vt:lpstr>
      <vt:lpstr>Slide 56</vt:lpstr>
      <vt:lpstr>Slide 57</vt:lpstr>
      <vt:lpstr>Slide 58</vt:lpstr>
      <vt:lpstr>Slide 59</vt:lpstr>
      <vt:lpstr>Slide 60</vt:lpstr>
      <vt:lpstr>Slide 61</vt:lpstr>
      <vt:lpstr>Slide 62</vt:lpstr>
      <vt:lpstr>Slide 63</vt:lpstr>
      <vt:lpstr>Slide 64</vt:lpstr>
      <vt:lpstr>Slide 65</vt:lpstr>
      <vt:lpstr>Slide 66</vt:lpstr>
      <vt:lpstr>Slide 67</vt:lpstr>
      <vt:lpstr>Slide 68</vt:lpstr>
      <vt:lpstr>Slide 69</vt:lpstr>
      <vt:lpstr>Slide 70</vt:lpstr>
      <vt:lpstr>Slide 71</vt:lpstr>
      <vt:lpstr>Slide 72</vt:lpstr>
      <vt:lpstr>Slide 73</vt:lpstr>
      <vt:lpstr>Slide 74</vt:lpstr>
      <vt:lpstr>Slide 75</vt:lpstr>
      <vt:lpstr>Slide 76</vt:lpstr>
      <vt:lpstr>Slide 77</vt:lpstr>
      <vt:lpstr>Slide 78</vt:lpstr>
      <vt:lpstr>Slide 79</vt:lpstr>
      <vt:lpstr>Slide 80</vt:lpstr>
      <vt:lpstr>Slide 81</vt:lpstr>
      <vt:lpstr>Slide 82</vt:lpstr>
      <vt:lpstr>Slide 83</vt:lpstr>
      <vt:lpstr>Slide 84</vt:lpstr>
      <vt:lpstr>Slide 85</vt:lpstr>
      <vt:lpstr>Slide 86</vt:lpstr>
      <vt:lpstr>Slide 87</vt:lpstr>
      <vt:lpstr>Slide 88</vt:lpstr>
      <vt:lpstr>Slide 89</vt:lpstr>
      <vt:lpstr>Slide 90</vt:lpstr>
      <vt:lpstr>Slide 91</vt:lpstr>
      <vt:lpstr>Slide 92</vt:lpstr>
      <vt:lpstr>Slide 93</vt:lpstr>
      <vt:lpstr>Slide 94</vt:lpstr>
      <vt:lpstr>Slide 95</vt:lpstr>
      <vt:lpstr>Slide 96</vt:lpstr>
      <vt:lpstr>Slide 97</vt:lpstr>
      <vt:lpstr>Slide 98</vt:lpstr>
      <vt:lpstr>Slide 99</vt:lpstr>
      <vt:lpstr>Slide 100</vt:lpstr>
      <vt:lpstr>Slide 101</vt:lpstr>
      <vt:lpstr>Slide 102</vt:lpstr>
      <vt:lpstr>Slide 103</vt:lpstr>
      <vt:lpstr>Slide 104</vt:lpstr>
      <vt:lpstr>Slide 105</vt:lpstr>
      <vt:lpstr>Slide 106</vt:lpstr>
      <vt:lpstr>Slide 107</vt:lpstr>
      <vt:lpstr>Slide 108</vt:lpstr>
      <vt:lpstr>Slide 109</vt:lpstr>
      <vt:lpstr>Slide 110</vt:lpstr>
      <vt:lpstr>Slide 111</vt:lpstr>
      <vt:lpstr>Slide 112</vt:lpstr>
      <vt:lpstr>Slide 113</vt:lpstr>
      <vt:lpstr>Slide 114</vt:lpstr>
      <vt:lpstr>Slide 115</vt:lpstr>
      <vt:lpstr>Slide 116</vt:lpstr>
      <vt:lpstr>Slide 117</vt:lpstr>
      <vt:lpstr>Slide 118</vt:lpstr>
      <vt:lpstr>Slide 119</vt:lpstr>
      <vt:lpstr>Slide 120</vt:lpstr>
      <vt:lpstr>Slide 121</vt:lpstr>
      <vt:lpstr>Slide 122</vt:lpstr>
      <vt:lpstr>Slide 123</vt:lpstr>
      <vt:lpstr>Slide 124</vt:lpstr>
      <vt:lpstr>Slide 125</vt:lpstr>
      <vt:lpstr>Slide 126</vt:lpstr>
      <vt:lpstr>Slide 127</vt:lpstr>
      <vt:lpstr>Slide 128</vt:lpstr>
      <vt:lpstr>Slide 129</vt:lpstr>
      <vt:lpstr>Slide 130</vt:lpstr>
      <vt:lpstr>Slide 131</vt:lpstr>
      <vt:lpstr>Slide 132</vt:lpstr>
      <vt:lpstr>Slide 133</vt:lpstr>
      <vt:lpstr>Slide 134</vt:lpstr>
      <vt:lpstr>Slide 135</vt:lpstr>
      <vt:lpstr>Slide 136</vt:lpstr>
      <vt:lpstr>Slide 137</vt:lpstr>
      <vt:lpstr>Slide 138</vt:lpstr>
      <vt:lpstr>Slide 139</vt:lpstr>
      <vt:lpstr>Slide 140</vt:lpstr>
      <vt:lpstr>Slide 141</vt:lpstr>
      <vt:lpstr>Slide 142</vt:lpstr>
      <vt:lpstr>Slide 143</vt:lpstr>
      <vt:lpstr>Slide 144</vt:lpstr>
      <vt:lpstr>Slide 145</vt:lpstr>
      <vt:lpstr>Slide 146</vt:lpstr>
      <vt:lpstr>Slide 147</vt:lpstr>
      <vt:lpstr>Slide 148</vt:lpstr>
      <vt:lpstr>Slide 149</vt:lpstr>
      <vt:lpstr>Slide 150</vt:lpstr>
      <vt:lpstr>Slide 151</vt:lpstr>
      <vt:lpstr>Slide 152</vt:lpstr>
      <vt:lpstr>Slide 153</vt:lpstr>
      <vt:lpstr>Slide 154</vt:lpstr>
      <vt:lpstr>Slide 155</vt:lpstr>
    </vt:vector>
  </TitlesOfParts>
  <Company>An openstats.ca product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Trivia Night — 2026-W38 AB</dc:title>
  <dc:subject>Weekly venue trivia slides</dc:subject>
  <dc:creator>Trivia Night</dc:creator>
  <cp:lastModifiedBy>Trivia Night</cp:lastModifiedBy>
  <cp:revision>1</cp:revision>
  <dcterms:created xsi:type="dcterms:W3CDTF">2026-09-22T16:24:45Z</dcterms:created>
  <dcterms:modified xsi:type="dcterms:W3CDTF">2026-09-22T16:24:45Z</dcterms:modified>
</cp:coreProperties>
</file>