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slideMasters/slideMaster115.xml" ContentType="application/vnd.openxmlformats-officedocument.presentationml.slideMaster+xml"/>
  <Override PartName="/ppt/slides/slide115.xml" ContentType="application/vnd.openxmlformats-officedocument.presentationml.slide+xml"/>
  <Override PartName="/ppt/slideMasters/slideMaster116.xml" ContentType="application/vnd.openxmlformats-officedocument.presentationml.slideMaster+xml"/>
  <Override PartName="/ppt/slides/slide116.xml" ContentType="application/vnd.openxmlformats-officedocument.presentationml.slide+xml"/>
  <Override PartName="/ppt/slideMasters/slideMaster117.xml" ContentType="application/vnd.openxmlformats-officedocument.presentationml.slideMaster+xml"/>
  <Override PartName="/ppt/slides/slide117.xml" ContentType="application/vnd.openxmlformats-officedocument.presentationml.slide+xml"/>
  <Override PartName="/ppt/slideMasters/slideMaster118.xml" ContentType="application/vnd.openxmlformats-officedocument.presentationml.slideMaster+xml"/>
  <Override PartName="/ppt/slides/slide118.xml" ContentType="application/vnd.openxmlformats-officedocument.presentationml.slide+xml"/>
  <Override PartName="/ppt/slideMasters/slideMaster119.xml" ContentType="application/vnd.openxmlformats-officedocument.presentationml.slideMaster+xml"/>
  <Override PartName="/ppt/slides/slide119.xml" ContentType="application/vnd.openxmlformats-officedocument.presentationml.slide+xml"/>
  <Override PartName="/ppt/slideMasters/slideMaster120.xml" ContentType="application/vnd.openxmlformats-officedocument.presentationml.slideMaster+xml"/>
  <Override PartName="/ppt/slides/slide120.xml" ContentType="application/vnd.openxmlformats-officedocument.presentationml.slide+xml"/>
  <Override PartName="/ppt/slideMasters/slideMaster121.xml" ContentType="application/vnd.openxmlformats-officedocument.presentationml.slideMaster+xml"/>
  <Override PartName="/ppt/slides/slide121.xml" ContentType="application/vnd.openxmlformats-officedocument.presentationml.slide+xml"/>
  <Override PartName="/ppt/slideMasters/slideMaster122.xml" ContentType="application/vnd.openxmlformats-officedocument.presentationml.slideMaster+xml"/>
  <Override PartName="/ppt/slides/slide122.xml" ContentType="application/vnd.openxmlformats-officedocument.presentationml.slide+xml"/>
  <Override PartName="/ppt/slideMasters/slideMaster123.xml" ContentType="application/vnd.openxmlformats-officedocument.presentationml.slideMaster+xml"/>
  <Override PartName="/ppt/slides/slide123.xml" ContentType="application/vnd.openxmlformats-officedocument.presentationml.slide+xml"/>
  <Override PartName="/ppt/slideMasters/slideMaster124.xml" ContentType="application/vnd.openxmlformats-officedocument.presentationml.slideMaster+xml"/>
  <Override PartName="/ppt/slides/slide124.xml" ContentType="application/vnd.openxmlformats-officedocument.presentationml.slide+xml"/>
  <Override PartName="/ppt/slideMasters/slideMaster125.xml" ContentType="application/vnd.openxmlformats-officedocument.presentationml.slideMaster+xml"/>
  <Override PartName="/ppt/slides/slide125.xml" ContentType="application/vnd.openxmlformats-officedocument.presentationml.slide+xml"/>
  <Override PartName="/ppt/slideMasters/slideMaster126.xml" ContentType="application/vnd.openxmlformats-officedocument.presentationml.slideMaster+xml"/>
  <Override PartName="/ppt/slides/slide126.xml" ContentType="application/vnd.openxmlformats-officedocument.presentationml.slide+xml"/>
  <Override PartName="/ppt/slideMasters/slideMaster127.xml" ContentType="application/vnd.openxmlformats-officedocument.presentationml.slideMaster+xml"/>
  <Override PartName="/ppt/slides/slide127.xml" ContentType="application/vnd.openxmlformats-officedocument.presentationml.slide+xml"/>
  <Override PartName="/ppt/slideMasters/slideMaster128.xml" ContentType="application/vnd.openxmlformats-officedocument.presentationml.slideMaster+xml"/>
  <Override PartName="/ppt/slides/slide128.xml" ContentType="application/vnd.openxmlformats-officedocument.presentationml.slide+xml"/>
  <Override PartName="/ppt/slideMasters/slideMaster129.xml" ContentType="application/vnd.openxmlformats-officedocument.presentationml.slideMaster+xml"/>
  <Override PartName="/ppt/slides/slide129.xml" ContentType="application/vnd.openxmlformats-officedocument.presentationml.slide+xml"/>
  <Override PartName="/ppt/slideMasters/slideMaster130.xml" ContentType="application/vnd.openxmlformats-officedocument.presentationml.slideMaster+xml"/>
  <Override PartName="/ppt/slides/slide130.xml" ContentType="application/vnd.openxmlformats-officedocument.presentationml.slide+xml"/>
  <Override PartName="/ppt/slideMasters/slideMaster131.xml" ContentType="application/vnd.openxmlformats-officedocument.presentationml.slideMaster+xml"/>
  <Override PartName="/ppt/slides/slide131.xml" ContentType="application/vnd.openxmlformats-officedocument.presentationml.slide+xml"/>
  <Override PartName="/ppt/slideMasters/slideMaster132.xml" ContentType="application/vnd.openxmlformats-officedocument.presentationml.slideMaster+xml"/>
  <Override PartName="/ppt/slides/slide132.xml" ContentType="application/vnd.openxmlformats-officedocument.presentationml.slide+xml"/>
  <Override PartName="/ppt/slideMasters/slideMaster133.xml" ContentType="application/vnd.openxmlformats-officedocument.presentationml.slideMaster+xml"/>
  <Override PartName="/ppt/slides/slide133.xml" ContentType="application/vnd.openxmlformats-officedocument.presentationml.slide+xml"/>
  <Override PartName="/ppt/slideMasters/slideMaster134.xml" ContentType="application/vnd.openxmlformats-officedocument.presentationml.slideMaster+xml"/>
  <Override PartName="/ppt/slides/slide134.xml" ContentType="application/vnd.openxmlformats-officedocument.presentationml.slide+xml"/>
  <Override PartName="/ppt/slideMasters/slideMaster135.xml" ContentType="application/vnd.openxmlformats-officedocument.presentationml.slideMaster+xml"/>
  <Override PartName="/ppt/slides/slide135.xml" ContentType="application/vnd.openxmlformats-officedocument.presentationml.slide+xml"/>
  <Override PartName="/ppt/slideMasters/slideMaster136.xml" ContentType="application/vnd.openxmlformats-officedocument.presentationml.slideMaster+xml"/>
  <Override PartName="/ppt/slides/slide136.xml" ContentType="application/vnd.openxmlformats-officedocument.presentationml.slide+xml"/>
  <Override PartName="/ppt/slideMasters/slideMaster137.xml" ContentType="application/vnd.openxmlformats-officedocument.presentationml.slideMaster+xml"/>
  <Override PartName="/ppt/slides/slide137.xml" ContentType="application/vnd.openxmlformats-officedocument.presentationml.slide+xml"/>
  <Override PartName="/ppt/slideMasters/slideMaster138.xml" ContentType="application/vnd.openxmlformats-officedocument.presentationml.slideMaster+xml"/>
  <Override PartName="/ppt/slides/slide138.xml" ContentType="application/vnd.openxmlformats-officedocument.presentationml.slide+xml"/>
  <Override PartName="/ppt/slideMasters/slideMaster139.xml" ContentType="application/vnd.openxmlformats-officedocument.presentationml.slideMaster+xml"/>
  <Override PartName="/ppt/slides/slide139.xml" ContentType="application/vnd.openxmlformats-officedocument.presentationml.slide+xml"/>
  <Override PartName="/ppt/slideMasters/slideMaster140.xml" ContentType="application/vnd.openxmlformats-officedocument.presentationml.slideMaster+xml"/>
  <Override PartName="/ppt/slides/slide140.xml" ContentType="application/vnd.openxmlformats-officedocument.presentationml.slide+xml"/>
  <Override PartName="/ppt/slideMasters/slideMaster141.xml" ContentType="application/vnd.openxmlformats-officedocument.presentationml.slideMaster+xml"/>
  <Override PartName="/ppt/slides/slide141.xml" ContentType="application/vnd.openxmlformats-officedocument.presentationml.slide+xml"/>
  <Override PartName="/ppt/slideMasters/slideMaster142.xml" ContentType="application/vnd.openxmlformats-officedocument.presentationml.slideMaster+xml"/>
  <Override PartName="/ppt/slides/slide142.xml" ContentType="application/vnd.openxmlformats-officedocument.presentationml.slide+xml"/>
  <Override PartName="/ppt/slideMasters/slideMaster143.xml" ContentType="application/vnd.openxmlformats-officedocument.presentationml.slideMaster+xml"/>
  <Override PartName="/ppt/slides/slide143.xml" ContentType="application/vnd.openxmlformats-officedocument.presentationml.slide+xml"/>
  <Override PartName="/ppt/slideMasters/slideMaster144.xml" ContentType="application/vnd.openxmlformats-officedocument.presentationml.slideMaster+xml"/>
  <Override PartName="/ppt/slides/slide144.xml" ContentType="application/vnd.openxmlformats-officedocument.presentationml.slide+xml"/>
  <Override PartName="/ppt/slideMasters/slideMaster145.xml" ContentType="application/vnd.openxmlformats-officedocument.presentationml.slideMaster+xml"/>
  <Override PartName="/ppt/slides/slide145.xml" ContentType="application/vnd.openxmlformats-officedocument.presentationml.slide+xml"/>
  <Override PartName="/ppt/slideMasters/slideMaster146.xml" ContentType="application/vnd.openxmlformats-officedocument.presentationml.slideMaster+xml"/>
  <Override PartName="/ppt/slides/slide146.xml" ContentType="application/vnd.openxmlformats-officedocument.presentationml.slide+xml"/>
  <Override PartName="/ppt/slideMasters/slideMaster147.xml" ContentType="application/vnd.openxmlformats-officedocument.presentationml.slideMaster+xml"/>
  <Override PartName="/ppt/slides/slide147.xml" ContentType="application/vnd.openxmlformats-officedocument.presentationml.slide+xml"/>
  <Override PartName="/ppt/slideMasters/slideMaster148.xml" ContentType="application/vnd.openxmlformats-officedocument.presentationml.slideMaster+xml"/>
  <Override PartName="/ppt/slides/slide148.xml" ContentType="application/vnd.openxmlformats-officedocument.presentationml.slide+xml"/>
  <Override PartName="/ppt/slideMasters/slideMaster149.xml" ContentType="application/vnd.openxmlformats-officedocument.presentationml.slideMaster+xml"/>
  <Override PartName="/ppt/slides/slide149.xml" ContentType="application/vnd.openxmlformats-officedocument.presentationml.slide+xml"/>
  <Override PartName="/ppt/slideMasters/slideMaster150.xml" ContentType="application/vnd.openxmlformats-officedocument.presentationml.slideMaster+xml"/>
  <Override PartName="/ppt/slides/slide150.xml" ContentType="application/vnd.openxmlformats-officedocument.presentationml.slide+xml"/>
  <Override PartName="/ppt/slideMasters/slideMaster151.xml" ContentType="application/vnd.openxmlformats-officedocument.presentationml.slideMaster+xml"/>
  <Override PartName="/ppt/slides/slide151.xml" ContentType="application/vnd.openxmlformats-officedocument.presentationml.slide+xml"/>
  <Override PartName="/ppt/slideMasters/slideMaster152.xml" ContentType="application/vnd.openxmlformats-officedocument.presentationml.slideMaster+xml"/>
  <Override PartName="/ppt/slides/slide152.xml" ContentType="application/vnd.openxmlformats-officedocument.presentationml.slide+xml"/>
  <Override PartName="/ppt/slideMasters/slideMaster153.xml" ContentType="application/vnd.openxmlformats-officedocument.presentationml.slideMaster+xml"/>
  <Override PartName="/ppt/slides/slide153.xml" ContentType="application/vnd.openxmlformats-officedocument.presentationml.slide+xml"/>
  <Override PartName="/ppt/slideMasters/slideMaster154.xml" ContentType="application/vnd.openxmlformats-officedocument.presentationml.slideMaster+xml"/>
  <Override PartName="/ppt/slides/slide154.xml" ContentType="application/vnd.openxmlformats-officedocument.presentationml.slide+xml"/>
  <Override PartName="/ppt/slideMasters/slideMaster155.xml" ContentType="application/vnd.openxmlformats-officedocument.presentationml.slideMaster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</p:sldIdLst>
  <p:notesMasterIdLst>
    <p:notesMasterId r:id="rId15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notesMaster" Target="notesMasters/notesMaster1.xml"/><Relationship Id="rId158" Type="http://schemas.openxmlformats.org/officeDocument/2006/relationships/presProps" Target="presProps.xml"/><Relationship Id="rId159" Type="http://schemas.openxmlformats.org/officeDocument/2006/relationships/viewProps" Target="viewProps.xml"/><Relationship Id="rId160" Type="http://schemas.openxmlformats.org/officeDocument/2006/relationships/theme" Target="theme/theme1.xml"/><Relationship Id="rId16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_rels/notesSlide1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7.xml"/>
		</Relationships>
</file>

<file path=ppt/notesSlides/_rels/notesSlide1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8.xml"/>
		</Relationships>
</file>

<file path=ppt/notesSlides/_rels/notesSlide1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9.xml"/>
		</Relationships>
</file>

<file path=ppt/notesSlides/_rels/notesSlide1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0.xml"/>
		</Relationships>
</file>

<file path=ppt/notesSlides/_rels/notesSlide1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1.xml"/>
		</Relationships>
</file>

<file path=ppt/notesSlides/_rels/notesSlide1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2.xml"/>
		</Relationships>
</file>

<file path=ppt/notesSlides/_rels/notesSlide1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3.xml"/>
		</Relationships>
</file>

<file path=ppt/notesSlides/_rels/notesSlide1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4.xml"/>
		</Relationships>
</file>

<file path=ppt/notesSlides/_rels/notesSlide1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5.xml"/>
		</Relationships>
</file>

<file path=ppt/notesSlides/_rels/notesSlide1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6.xml"/>
		</Relationships>
</file>

<file path=ppt/notesSlides/_rels/notesSlide1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7.xml"/>
		</Relationships>
</file>

<file path=ppt/notesSlides/_rels/notesSlide1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8.xml"/>
		</Relationships>
</file>

<file path=ppt/notesSlides/_rels/notesSlide1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9.xml"/>
		</Relationships>
</file>

<file path=ppt/notesSlides/_rels/notesSlide1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0.xml"/>
		</Relationships>
</file>

<file path=ppt/notesSlides/_rels/notesSlide1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1.xml"/>
		</Relationships>
</file>

<file path=ppt/notesSlides/_rels/notesSlide1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2.xml"/>
		</Relationships>
</file>

<file path=ppt/notesSlides/_rels/notesSlide1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3.xml"/>
		</Relationships>
</file>

<file path=ppt/notesSlides/_rels/notesSlide1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4.xml"/>
		</Relationships>
</file>

<file path=ppt/notesSlides/_rels/notesSlide1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5.xml"/>
		</Relationships>
</file>

<file path=ppt/notesSlides/_rels/notesSlide1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6.xml"/>
		</Relationships>
</file>

<file path=ppt/notesSlides/_rels/notesSlide1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7.xml"/>
		</Relationships>
</file>

<file path=ppt/notesSlides/_rels/notesSlide1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8.xml"/>
		</Relationships>
</file>

<file path=ppt/notesSlides/_rels/notesSlide1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9.xml"/>
		</Relationships>
</file>

<file path=ppt/notesSlides/_rels/notesSlide1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0.xml"/>
		</Relationships>
</file>

<file path=ppt/notesSlides/_rels/notesSlide1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1.xml"/>
		</Relationships>
</file>

<file path=ppt/notesSlides/_rels/notesSlide1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2.xml"/>
		</Relationships>
</file>

<file path=ppt/notesSlides/_rels/notesSlide1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3.xml"/>
		</Relationships>
</file>

<file path=ppt/notesSlides/_rels/notesSlide1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4.xml"/>
		</Relationships>
</file>

<file path=ppt/notesSlides/_rels/notesSlide1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5.xml"/>
		</Relationships>
</file>

<file path=ppt/notesSlides/_rels/notesSlide1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6.xml"/>
		</Relationships>
</file>

<file path=ppt/notesSlides/_rels/notesSlide1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7.xml"/>
		</Relationships>
</file>

<file path=ppt/notesSlides/_rels/notesSlide1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8.xml"/>
		</Relationships>
</file>

<file path=ppt/notesSlides/_rels/notesSlide1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9.xml"/>
		</Relationships>
</file>

<file path=ppt/notesSlides/_rels/notesSlide1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0.xml"/>
		</Relationships>
</file>

<file path=ppt/notesSlides/_rels/notesSlide1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1.xml"/>
		</Relationships>
</file>

<file path=ppt/notesSlides/_rels/notesSlide1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2.xml"/>
		</Relationships>
</file>

<file path=ppt/notesSlides/_rels/notesSlide1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3.xml"/>
		</Relationships>
</file>

<file path=ppt/notesSlides/_rels/notesSlide1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4.xml"/>
		</Relationships>
</file>

<file path=ppt/notesSlides/_rels/notesSlide1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Banff: BANF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grew from a hot-springs reserve at Cave and Basin.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Lester B. Pearson.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CPP began paying retirement pensions in 1967.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Montreal. Montreal: mun-tree-AWL. Montréal: moh-ray-AL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Nadia Comaneci scored the first perfect 10 in Olympic gymnastics in Montreal.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North-West Mounted Police and Dominion Police.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force was renamed the Royal Canadian Mounted Police in 1920.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Mackenzie River. Mackenzie: muh-KEN-zee. Dehcho: DEH-choh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river system drains into the Beaufort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Mount Logan. Kluane: kloo-AH-nee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Mount Logan rises in Kluane National Park and Reserve.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James Naismith.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Naismith was born in Almonte,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1982.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is Part I of the Constitution Act, 1982.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Andre Laurendeau and Davidson Dunton. Laurendeau: lor-ahn-DOH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commission is often called the Laurendeau-Dunton Commission.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Frederick Banting.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Banting shared his prize money with Charles Best.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Toronto.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Queen's Park is the seat of the provincial legislature.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Ottawa.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Ottawa was chosen as the capital by Queen Victoria in 1857.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Lake Ontario.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Toronto Islands sit in the harbour.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Rideau Canal. Rideau: ree-DOH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skateway is a winter tradition when ice is thick enough.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Niagara Falls.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city is separate from Niagara-on-the-Lake.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central Ontario. Algonquin: al-GONG-kwin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was established in 1893.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Point Pelee. Pelee: PEE-lee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Middle Island, south of Point Pelee, is the southernmost land in Canada.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nickel.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Sudbury Basin is an impact structure.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Lake Superior.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city amalgamated Port Arthur and Fort William in 1970.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John Sandfield Macdonald.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is not the same person as Sir John A. Macdonald.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Strait of Gibraltar.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strait connects the Atlantic Ocean to the Mediterranean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Addis Ababa. Addis Ababa: AH-dis AB-uh-buh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Addis Ababa hosts the African Union headquarters.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Russia.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Russia spans eleven time zones.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Hague. The Hague: the HAYG. Den Haag: den HAHKH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court sits in the Peace Palace.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Brazil.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Portuguese arrived with the 1500 landing claimed for Portugal.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ampere.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ampere is one of the seven SI base units.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Sahara. Sahara: suh-HAIR-uh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Antarctica is larger if cold deserts are included.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Jane Austen.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was published anonymously as 'By the Author of Sense and Sensibility'.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Mercury.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Mercury orbits the Sun in about 88 Earth days.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Zimbabwe. Zimbabwe: zim-BAHB-way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stone ruins were a centre of a Shona state from about the 11th to 15th centuries.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current flag was adopted in 1965.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Parliament Hill.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Peace Tower commemorates the First World War.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CN Tower.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tower opened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Niagara Falls. Niagara: nigh-AG-rah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Horseshoe Falls is the Canadian cataract of the Niagara River.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vertical tricolour dates from the French Revolution.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Great Lakes.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Lake Michigan is the only Great Lake entirely in the United States.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Banff was set aside in 1885 as Canada's first national park.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inukshuk. inukshuk: in-OOK-shook. inuksuk: in-OOK-sook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inuksuk can mark a route, a cache, or a gathering place.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Bluenose.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Bluenose appears on the Canadian dime.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Nations.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olive branches are a symbol of peace.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Schitt's Creek.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series ended its run with a sweep at the 72nd Primetime Emmy Awards.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Barbarian Invasions.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a sequel to Arcand's 1986 film The Decline of the American Empire.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Anne Murray.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Murray was born in Springhill, Nova Scotia.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Bell Centre.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arena opened as the Molson Centre in 1996.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Second City.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SCTV began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4.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positions are lead, second, third or vice, and skip.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1958.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league formed from a merger of the Interprovincial Rugby Football Union and the Western Interprovincial Football Union.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David Cronenberg.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Cronenberg also directed Videodrome (1983).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Donovan Bailey.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Bailey also anchored Canada's 4x100-metre gold in Atlanta.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Morningside. Gzowski: GOFF-skee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Gzowski's last Morningside broadcast was in May 1997.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Joint Expeditionary Force.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 hosted by the United Kingdom.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States.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counter-tariffs on selected U.S. goods.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Kingdom.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Ontario.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summit welcomed global investment leaders to Toronto.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Statistics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Labour Force Survey is Canada's primary monthly jobs report.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Toronto.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a two-day summit beginning that Monday.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Frankfurt. Frankfurt: FRANK-furt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ECB moved into its Frankfurt skyscraper in 2014.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Air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operational status on the carrier's travel advisory before approval.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Canadian Space Agency.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Canada provides the Canadarm3 robotics for the Gateway lunar outpost.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 billion.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the dollar figure on the official Government of Canada notice before any paid release.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Alexander Graham Bell.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Bell did much of the work at his family home in Brantford, Ontario, and in Boston.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snowmobile. Bombardier: bom-bar-DYAY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later Ski-Doo brand appeared in the late 1950s.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insulin.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Toronto administered the patents.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voice radio. Fessenden: FESS-en-den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Fessenden was born in East-Bolton, Quebec.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zipper. Sundback: SUND-back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Sundback was born in Sweden and later worked at a factory in St. Catharines,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Weatheradio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Environment and Climate Change Canada operates the network.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Saran wrap.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Saran brand later passed to other companies, but the wrap style is still ubiquitous.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electric wheelchair.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Klein worked at the National Research Council.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Jacques Plante. Jacques Plante: ZHAK PLAHNT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Plante returned to the ice wearing a fibreglass mask on 1 November 1959.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instant mashed potatoes. Asselbergs: ASS-el-bergs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process used cooked, dried potato flakes.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1999. Nunavut: NOO-na-voot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Nunavut was created on 1 April 1999.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36991585.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Statistics Canada published 36,991,585 as the 2021 Census of Population count.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Trivia Night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2026-W38 · 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national park in Alberta, established in 1885, was Canada's first?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Prime Minister introduced the Canada Pension Plan in 1965?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Lester B. Pearson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city hosted the 1976 Summer Olympic Games?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Montreal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RCMP was formed in 1920 by merging which two mounted police forces?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North-West Mounted Police and Dominion Police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river is generally listed as the country's longest?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Mackenzie River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highest mountain in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 Logan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physician invented basketball in 1891 while working in Massachusetts?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Naismith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Charter of Rights and Freedoms come into force?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chaired the commission that wrote a 1967 report leading to federal official bilingualism?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 Laurendeau and Davidson Dunton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scientist won the 1923 Nobel Prize in Physiology or Medicine with J.J.R. Macleod for insulin?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Frederick Banting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city of Ontario?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which Ontario city does the federal Parliament sit?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Ottawa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Great Lake has Toronto on its northwestern shore?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Ontario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canal in Ottawa is a UNESCO World Heritage Site and a winter skating rink?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Rideau Canal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Niagara town is immediately beside the Canadian falls?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Algonquin Provincial Park is in which part of Ontario?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Ontario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Ontario point is the southernmost extent of mainland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Pelee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Sudbury is known for which metal-mining basin?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nickel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Thunder Bay is on the shore of which Great Lake?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Superior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was Ontario's first premier after Confederation in 1867?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Sandfield Macdonald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strait separates the Iberian Peninsula from Morocco at the Mediterranean's western entrance?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Strait of Gibraltar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of Ethiopia?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Addis Ababa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country has the largest land area in the world?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European city is the headquarters of the United Nations' International Court of Justice?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Hague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South American country has Portuguese as its official language?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SI unit of electric current?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ampere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desert is the largest hot desert on Earth?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Sahara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wrote the 1813 novel Pride and Prejudice?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Jane Austen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planet in the solar system has the shortest year?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Mercury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ancient city of Great Zimbabwe is in which present-day country?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Zimbabwe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can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Ottawa landmark with a tall central tower.</a:t>
            </a:r>
            <a:endParaRPr lang="en-US" sz="3000" dirty="0"/>
          </a:p>
        </p:txBody>
      </p:sp>
      <p:pic>
        <p:nvPicPr>
          <p:cNvPr id="4" name="Image 0" descr="/workspace/packages/trivia-core/assets/media/parliament-centre-blo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Parliament Hill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Toronto tower.</a:t>
            </a:r>
            <a:endParaRPr lang="en-US" sz="3000" dirty="0"/>
          </a:p>
        </p:txBody>
      </p:sp>
      <p:pic>
        <p:nvPicPr>
          <p:cNvPr id="4" name="Image 0" descr="/workspace/packages/trivia-core/assets/media/cn-tow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 Tower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these waterfalls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niagara-fall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fr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group of five lakes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great-lakes-ma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Lakes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Rocky Mountain national park in Alberta.</a:t>
            </a:r>
            <a:endParaRPr lang="en-US" sz="3000" dirty="0"/>
          </a:p>
        </p:txBody>
      </p:sp>
      <p:pic>
        <p:nvPicPr>
          <p:cNvPr id="4" name="Image 0" descr="/workspace/packages/trivia-core/assets/media/banff-lak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stone landmark form used across Inuit Nunangat.</a:t>
            </a:r>
            <a:endParaRPr lang="en-US" sz="3000" dirty="0"/>
          </a:p>
        </p:txBody>
      </p:sp>
      <p:pic>
        <p:nvPicPr>
          <p:cNvPr id="4" name="Image 0" descr="/workspace/packages/trivia-core/assets/media/inuksh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inukshuk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famous Nova Scotia schooner.</a:t>
            </a:r>
            <a:endParaRPr lang="en-US" sz="3000" dirty="0"/>
          </a:p>
        </p:txBody>
      </p:sp>
      <p:pic>
        <p:nvPicPr>
          <p:cNvPr id="4" name="Image 0" descr="/workspace/packages/trivia-core/assets/media/bluenos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Bluenose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organisation's flag.</a:t>
            </a:r>
            <a:endParaRPr lang="en-US" sz="3000" dirty="0"/>
          </a:p>
        </p:txBody>
      </p:sp>
      <p:pic>
        <p:nvPicPr>
          <p:cNvPr id="4" name="Image 0" descr="/workspace/packages/trivia-core/assets/media/flag-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CBC comedy series set in the fictional town of Schitt's Creek won nine Emmy Awards in 2020?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Schitt's Creek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Denys Arcand film won the 2004 Academy Award for Best International Feature Film?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Barbarian Invasions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recorded the 1970 song 'Snowbird', a major international hit written by Gene MacLellan?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Anne Murray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Montreal arena has been the home of the Canadiens since 1996?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 Centre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comedy troupe launched SCTV?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City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players from one side are on the ice in a standard curling team, not counting the alternate?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Football League adopt its current name?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Toronto-born director made the films The Fly (1986) and Crash (1996)?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Cronenberg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sprinter won 100-metre gold at the 1996 Atlanta Olympics?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Donovan Bailey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name of the CBC radio show hosted for decades by Peter Gzowski that ended in 1997?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Morningside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16 September 2026, Canada applied to join which UK-led military partnership of NATO members?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Joint Expeditionary Force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Reuters on 8 September 2026, Canada's retaliatory tariffs took effect after trade talks stalled with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Joint Expeditionary Force that Canada applied to join in September 2026 is hosted by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Kingdom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the 14 September 2026 Reuters report on Carney's investor summit, the meetings took place in which Canadian province?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Ontario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5 September 2026, which federal agency released the August 2026 Labour Force Survey?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14 September 2026 Reuters report, in which Canadian city did the Prime Minister host a two-day investor summit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September 2026, the European Central Bank left its main refinancing rate unchanged. In which city is the ECB headquartered?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Frankfurt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12 September 2026 Reuters report, which Canadian airline warned of flight disruptions during a labour dispute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10 September 2026, NASA and the Canadian Space Agency announced a new astronaut class. Which Canadian agency partners with NASA on the Artemis program?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Canadian Space Agency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Reuters report on 8 September 2026, Canadian counter-tariffs covered about how many US dollars of US goods?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billion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invented the telephone, receiving a US patent in 1876?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Graham Bell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winter transport did Joseph-Armand Bombardier begin selling in 1937 as the B7?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snowmobile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medical hormone did Banting, Best, Collip, and Macleod isolate in the early 1920s in Toronto?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insulin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communication system did Reginald Fessenden demonstrate by transmitting voice by radio in 1906?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radio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Swedish-American engineer Gideon Sundback refined which garment fastening into the modern zipper while working in Ontario?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zipper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federal weather radio service broadcasts alerts on dedicated VHF frequencies across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Weatheradio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clingy kitchen wrap became a North American household staple after polymer research at Canadian Union Carbide plants in the 1950s?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Saran wrap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electric wheelchair control system is associated with Canadian inventor George Klein after the Second World War?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wheelchair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goalie mask pioneer, a Montreal Canadiens player, is often credited with the first regularly used NHL mask in 1959?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Jacques Plante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instant mashed-potato product is associated with Canadian Edward Asselbergs' 1960s work at the Department of Agriculture?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mashed potatoes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Nunavut become a Canadian territory?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Statistics Canada, what was Canada's total population at the 2021 Census?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36991585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wager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wager up to their current score. Closest wins the tie-break card if needed.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155</Slides>
  <Notes>155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5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</vt:vector>
  </TitlesOfParts>
  <Company>An openstats.ca product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 Night — 2026-W38 ON</dc:title>
  <dc:subject>Weekly venue trivia slides</dc:subject>
  <dc:creator>Trivia Night</dc:creator>
  <cp:lastModifiedBy>Trivia Night</cp:lastModifiedBy>
  <cp:revision>1</cp:revision>
  <dcterms:created xsi:type="dcterms:W3CDTF">2026-09-22T16:24:46Z</dcterms:created>
  <dcterms:modified xsi:type="dcterms:W3CDTF">2026-09-22T16:24:46Z</dcterms:modified>
</cp:coreProperties>
</file>